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3" r:id="rId2"/>
    <p:sldId id="423" r:id="rId3"/>
    <p:sldId id="416" r:id="rId4"/>
    <p:sldId id="744" r:id="rId5"/>
    <p:sldId id="417" r:id="rId6"/>
    <p:sldId id="419" r:id="rId7"/>
    <p:sldId id="418" r:id="rId8"/>
    <p:sldId id="276" r:id="rId9"/>
    <p:sldId id="317" r:id="rId10"/>
    <p:sldId id="422" r:id="rId11"/>
    <p:sldId id="421" r:id="rId12"/>
    <p:sldId id="374" r:id="rId13"/>
    <p:sldId id="376" r:id="rId14"/>
    <p:sldId id="375" r:id="rId15"/>
    <p:sldId id="377" r:id="rId16"/>
    <p:sldId id="420" r:id="rId17"/>
    <p:sldId id="3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B83"/>
    <a:srgbClr val="2A89FD"/>
    <a:srgbClr val="D7D1CC"/>
    <a:srgbClr val="999490"/>
    <a:srgbClr val="962A8B"/>
    <a:srgbClr val="C8AE73"/>
    <a:srgbClr val="FBB800"/>
    <a:srgbClr val="00539B"/>
    <a:srgbClr val="F01D27"/>
    <a:srgbClr val="D8C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59B7D-9780-4DC5-9CD7-ADE36F1E580C}" v="151" dt="2020-10-12T02:50:36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45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iria Stenning" userId="S::uqimyrte@uq.edu.au::879460fe-3388-4a35-be64-d5f57e235f65" providerId="AD" clId="Web-{63F59B7D-9780-4DC5-9CD7-ADE36F1E580C}"/>
    <pc:docChg chg="modSld">
      <pc:chgData name="Iliria Stenning" userId="S::uqimyrte@uq.edu.au::879460fe-3388-4a35-be64-d5f57e235f65" providerId="AD" clId="Web-{63F59B7D-9780-4DC5-9CD7-ADE36F1E580C}" dt="2020-10-12T02:50:36.398" v="144" actId="1076"/>
      <pc:docMkLst>
        <pc:docMk/>
      </pc:docMkLst>
      <pc:sldChg chg="addSp modSp">
        <pc:chgData name="Iliria Stenning" userId="S::uqimyrte@uq.edu.au::879460fe-3388-4a35-be64-d5f57e235f65" providerId="AD" clId="Web-{63F59B7D-9780-4DC5-9CD7-ADE36F1E580C}" dt="2020-10-12T02:50:36.398" v="144" actId="1076"/>
        <pc:sldMkLst>
          <pc:docMk/>
          <pc:sldMk cId="2222578975" sldId="417"/>
        </pc:sldMkLst>
        <pc:spChg chg="add mod">
          <ac:chgData name="Iliria Stenning" userId="S::uqimyrte@uq.edu.au::879460fe-3388-4a35-be64-d5f57e235f65" providerId="AD" clId="Web-{63F59B7D-9780-4DC5-9CD7-ADE36F1E580C}" dt="2020-10-12T02:49:45.209" v="127" actId="1076"/>
          <ac:spMkLst>
            <pc:docMk/>
            <pc:sldMk cId="2222578975" sldId="417"/>
            <ac:spMk id="2" creationId="{C3048ED1-0695-44C2-888C-80FA69C1B57D}"/>
          </ac:spMkLst>
        </pc:spChg>
        <pc:spChg chg="mod">
          <ac:chgData name="Iliria Stenning" userId="S::uqimyrte@uq.edu.au::879460fe-3388-4a35-be64-d5f57e235f65" providerId="AD" clId="Web-{63F59B7D-9780-4DC5-9CD7-ADE36F1E580C}" dt="2020-10-12T02:50:36.398" v="144" actId="1076"/>
          <ac:spMkLst>
            <pc:docMk/>
            <pc:sldMk cId="2222578975" sldId="417"/>
            <ac:spMk id="9" creationId="{12022D1A-5748-4A6A-BCE5-31A10D8DC8A0}"/>
          </ac:spMkLst>
        </pc:spChg>
        <pc:spChg chg="mod">
          <ac:chgData name="Iliria Stenning" userId="S::uqimyrte@uq.edu.au::879460fe-3388-4a35-be64-d5f57e235f65" providerId="AD" clId="Web-{63F59B7D-9780-4DC5-9CD7-ADE36F1E580C}" dt="2020-10-12T02:49:21.006" v="117" actId="1076"/>
          <ac:spMkLst>
            <pc:docMk/>
            <pc:sldMk cId="2222578975" sldId="417"/>
            <ac:spMk id="10" creationId="{D18C6B3F-FAB7-4695-AE5B-5A222B978FC2}"/>
          </ac:spMkLst>
        </pc:spChg>
        <pc:spChg chg="mod">
          <ac:chgData name="Iliria Stenning" userId="S::uqimyrte@uq.edu.au::879460fe-3388-4a35-be64-d5f57e235f65" providerId="AD" clId="Web-{63F59B7D-9780-4DC5-9CD7-ADE36F1E580C}" dt="2020-10-12T02:50:25.413" v="140" actId="1076"/>
          <ac:spMkLst>
            <pc:docMk/>
            <pc:sldMk cId="2222578975" sldId="417"/>
            <ac:spMk id="11" creationId="{8698125A-F49F-4038-9731-2892C3A13B41}"/>
          </ac:spMkLst>
        </pc:spChg>
        <pc:spChg chg="add mod">
          <ac:chgData name="Iliria Stenning" userId="S::uqimyrte@uq.edu.au::879460fe-3388-4a35-be64-d5f57e235f65" providerId="AD" clId="Web-{63F59B7D-9780-4DC5-9CD7-ADE36F1E580C}" dt="2020-10-12T02:49:45.225" v="128" actId="1076"/>
          <ac:spMkLst>
            <pc:docMk/>
            <pc:sldMk cId="2222578975" sldId="417"/>
            <ac:spMk id="12" creationId="{33BB10A1-CF08-4D09-9E3F-2606E26730F5}"/>
          </ac:spMkLst>
        </pc:spChg>
        <pc:spChg chg="mod">
          <ac:chgData name="Iliria Stenning" userId="S::uqimyrte@uq.edu.au::879460fe-3388-4a35-be64-d5f57e235f65" providerId="AD" clId="Web-{63F59B7D-9780-4DC5-9CD7-ADE36F1E580C}" dt="2020-10-12T02:50:25.429" v="141" actId="1076"/>
          <ac:spMkLst>
            <pc:docMk/>
            <pc:sldMk cId="2222578975" sldId="417"/>
            <ac:spMk id="16" creationId="{56FA65B3-4436-4B52-99AA-608CBFB160D2}"/>
          </ac:spMkLst>
        </pc:spChg>
        <pc:picChg chg="mod">
          <ac:chgData name="Iliria Stenning" userId="S::uqimyrte@uq.edu.au::879460fe-3388-4a35-be64-d5f57e235f65" providerId="AD" clId="Web-{63F59B7D-9780-4DC5-9CD7-ADE36F1E580C}" dt="2020-10-12T02:49:26.115" v="120" actId="1076"/>
          <ac:picMkLst>
            <pc:docMk/>
            <pc:sldMk cId="2222578975" sldId="417"/>
            <ac:picMk id="3" creationId="{8D131445-19A2-4763-914F-69B4DD4ADCBF}"/>
          </ac:picMkLst>
        </pc:picChg>
        <pc:picChg chg="add mod modCrop">
          <ac:chgData name="Iliria Stenning" userId="S::uqimyrte@uq.edu.au::879460fe-3388-4a35-be64-d5f57e235f65" providerId="AD" clId="Web-{63F59B7D-9780-4DC5-9CD7-ADE36F1E580C}" dt="2020-10-12T02:50:30.492" v="142" actId="1076"/>
          <ac:picMkLst>
            <pc:docMk/>
            <pc:sldMk cId="2222578975" sldId="417"/>
            <ac:picMk id="4" creationId="{B924EFD3-75DE-41BA-84F4-87F21E55DAD0}"/>
          </ac:picMkLst>
        </pc:picChg>
        <pc:picChg chg="mod">
          <ac:chgData name="Iliria Stenning" userId="S::uqimyrte@uq.edu.au::879460fe-3388-4a35-be64-d5f57e235f65" providerId="AD" clId="Web-{63F59B7D-9780-4DC5-9CD7-ADE36F1E580C}" dt="2020-10-12T02:49:22.490" v="119" actId="1076"/>
          <ac:picMkLst>
            <pc:docMk/>
            <pc:sldMk cId="2222578975" sldId="417"/>
            <ac:picMk id="6" creationId="{00B88430-C936-4014-9BE3-E2E1724BE3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27/07/2022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3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6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04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32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2" name="Google Shape;5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2" name="Google Shape;5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1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2A89B-5F40-4031-8108-1BFB25506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E875C-DD57-4708-A99D-D59276162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29219-BCD0-4496-8C5D-775ED0D2783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4A70-781C-4A35-B011-4415D9D685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773C7E2-CDC5-49EC-A9E3-AC0C90373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23B96-95FF-4790-8D30-9E7B110C43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9D3A3A-6391-449C-98D8-8000F53C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10091-B817-4684-B184-7D4087D1A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D46C-E3B9-4EED-8ECB-83007B70F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A529-ABC2-48D5-B054-69D988F2D0E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EAB6A-AEF1-462D-95F9-F1519022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570B25E-86C2-4120-ADF1-BA5A998ACB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5E26C-0EA4-4311-8C33-7E0BB26727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DC021-5712-427A-9A4F-3BEA0E8F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C523327-0B7D-4C38-92D5-3F55376A81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AU" dirty="0"/>
              <a:t>Presentation Title | Date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AE99C-6246-4A8D-9665-8E1EF48C27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688434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D377-DFFF-4D31-BDB5-651C6BEB3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5E0D7F5-D6F4-4FC8-AA3F-7860223EA4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AU" dirty="0"/>
              <a:t>Presentation Title | Date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690E2-A6F8-4F49-8E32-5EC5B8A550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D377-DFFF-4D31-BDB5-651C6BEB3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5E0D7F5-D6F4-4FC8-AA3F-7860223EA4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690E2-A6F8-4F49-8E32-5EC5B8A550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|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4DE91-0A0E-4F2C-AE95-29A5EC069F9B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4E802-988F-4822-AAD4-8AB16076B2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E45B7E6-67E2-4417-B8C5-36EEB1A4FA6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56B92F1-D406-4B16-A1AC-4B90521D92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F75C0A-DA87-49E7-AF8C-E35E9D6CA4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FA6D2-EF83-4585-B84E-EC3FACE3286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7241E-C81A-4E97-A038-49339AFE027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10091-B817-4684-B184-7D4087D1A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D46C-E3B9-4EED-8ECB-83007B70F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A529-ABC2-48D5-B054-69D988F2D0E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702DF-17BD-46ED-A802-86B361F2E09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DBF07-3CD1-4DDE-9A1A-D0E171973E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7C89-2B79-461C-8BD1-C3E341EC7BC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E9733-BF94-4100-BC67-F6D1B238A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DDBB4-F82B-408D-A3AC-301DFBE50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A2EF0-E71D-47A8-8995-F59268EA0BB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54BAE-986D-4AFD-89E0-A19E4D2659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ABFD-9426-4AE2-BD85-21AAB157C5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82426-C548-4F44-88F3-0399BED6EA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flipH="1">
            <a:off x="0" y="0"/>
            <a:ext cx="12192000" cy="630000"/>
          </a:xfrm>
          <a:prstGeom prst="rect">
            <a:avLst/>
          </a:prstGeom>
          <a:gradFill>
            <a:gsLst>
              <a:gs pos="0">
                <a:schemeClr val="accent1"/>
              </a:gs>
              <a:gs pos="75000">
                <a:schemeClr val="accent1"/>
              </a:gs>
              <a:gs pos="100000">
                <a:srgbClr val="962A8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­"/>
              <a:defRPr/>
            </a:lvl3pPr>
            <a:lvl4pPr marL="1828800" lvl="3" indent="-3429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4400550" y="6524625"/>
            <a:ext cx="338466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Char char="­"/>
              <a:defRPr/>
            </a:lvl3pPr>
            <a:lvl4pPr marL="1828800" lvl="3" indent="-3429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8112488" y="6518190"/>
            <a:ext cx="23760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97935" y="152896"/>
            <a:ext cx="1210684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880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5A752-ADE5-45BF-9096-CA364AC58F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540D-5E1B-4B0D-A881-660BC8BFB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C08227A-03B4-4127-BD41-5A40903BC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DE1F6-7D39-4943-8CEF-C64A18EBD2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F225F-30EA-4FE3-AAEE-39A8613C3B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1892FA-066D-4596-B743-D8D2030EB9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/>
              <a:t>Presentation Title | Date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8B70BFB-816B-4C14-96C9-17BEC65A529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Presentation Title |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12488" y="6518190"/>
            <a:ext cx="2376000" cy="241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CRICOS code 00025B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  <p:sldLayoutId id="2147483799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it.ly/zoom-update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hyperlink" Target="https://stock.adobe.com/au/contributor/208956132/%D1%80%D0%BE%D0%BC%D0%B0%D0%BD-%D1%8F%D1%80%D0%BE%D1%89%D1%83%D0%BA?load_type=author&amp;prev_url=detail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er.educause.edu/articles/2022/5/a-dx-roadmap-for-leading-the-new-hybrid-it-workforce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2987-6E68-47E6-931F-15CD6EAC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Class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1891B-CDDB-4FE8-9BA2-4CC0FB67B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298" y="3429000"/>
            <a:ext cx="10747200" cy="2675249"/>
          </a:xfrm>
        </p:spPr>
        <p:txBody>
          <a:bodyPr/>
          <a:lstStyle/>
          <a:p>
            <a:r>
              <a:rPr lang="en-AU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2174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806C4F-742B-43DA-BA91-43F3CC7B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Locating your saved whiteboards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47A7F-F805-4987-996B-E40F2AC7C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10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4112B-920B-4ADE-BD34-89DB053DC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5" y="2347139"/>
            <a:ext cx="3505838" cy="32672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86BD90-A9D7-44FB-A364-8CE8B9EA41D6}"/>
              </a:ext>
            </a:extLst>
          </p:cNvPr>
          <p:cNvSpPr txBox="1"/>
          <p:nvPr/>
        </p:nvSpPr>
        <p:spPr>
          <a:xfrm>
            <a:off x="158585" y="190009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 Open settings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B405C-42EE-4FE7-BA61-3F21C224E62E}"/>
              </a:ext>
            </a:extLst>
          </p:cNvPr>
          <p:cNvSpPr txBox="1"/>
          <p:nvPr/>
        </p:nvSpPr>
        <p:spPr>
          <a:xfrm>
            <a:off x="4115780" y="1900095"/>
            <a:ext cx="371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 Click on Recording </a:t>
            </a:r>
            <a:r>
              <a:rPr lang="en-AU" dirty="0">
                <a:sym typeface="Wingdings" panose="05000000000000000000" pitchFamily="2" charset="2"/>
              </a:rPr>
              <a:t> Open</a:t>
            </a:r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022826-64A4-4472-8771-A0F9EBE20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071" y="2368210"/>
            <a:ext cx="3508985" cy="8053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81736-F702-4AD9-BB5D-CC88B8BB0176}"/>
              </a:ext>
            </a:extLst>
          </p:cNvPr>
          <p:cNvSpPr txBox="1"/>
          <p:nvPr/>
        </p:nvSpPr>
        <p:spPr>
          <a:xfrm>
            <a:off x="8406003" y="1700808"/>
            <a:ext cx="342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 Select folder that matches meeting date and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789F4-9991-4805-BC6B-F0E5753C7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261" y="2371755"/>
            <a:ext cx="3962521" cy="32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65A4F-EED2-41A1-8543-4CCD0CBC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BE16A3-B80D-42E4-8716-CFD59F3EAA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2A5EE4-9F22-4B81-928B-CE4811E3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Reaction icons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C5A92A-FC08-4FB4-BBEA-597580D4B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2"/>
          <a:stretch/>
        </p:blipFill>
        <p:spPr>
          <a:xfrm>
            <a:off x="623392" y="2763056"/>
            <a:ext cx="1642921" cy="1284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48B868-FA23-4701-B9B3-52085C707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9"/>
          <a:stretch/>
        </p:blipFill>
        <p:spPr>
          <a:xfrm>
            <a:off x="2745456" y="2792512"/>
            <a:ext cx="1615720" cy="125510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084F3A9-C77A-41D9-B293-E0F5CA05681F}"/>
              </a:ext>
            </a:extLst>
          </p:cNvPr>
          <p:cNvGrpSpPr/>
          <p:nvPr/>
        </p:nvGrpSpPr>
        <p:grpSpPr>
          <a:xfrm>
            <a:off x="5234142" y="2840848"/>
            <a:ext cx="1080000" cy="1080000"/>
            <a:chOff x="6456040" y="2024349"/>
            <a:chExt cx="1080000" cy="108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EB0A601-C129-4C6B-8BAF-01D08C455FB3}"/>
                </a:ext>
              </a:extLst>
            </p:cNvPr>
            <p:cNvSpPr/>
            <p:nvPr/>
          </p:nvSpPr>
          <p:spPr>
            <a:xfrm>
              <a:off x="6456040" y="2024349"/>
              <a:ext cx="1080000" cy="1080000"/>
            </a:xfrm>
            <a:prstGeom prst="ellipse">
              <a:avLst/>
            </a:prstGeom>
            <a:solidFill>
              <a:srgbClr val="7B7B83"/>
            </a:solidFill>
            <a:ln>
              <a:solidFill>
                <a:srgbClr val="7B7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E3AC42F4-57A1-4525-B7C7-34AA13897EA1}"/>
                </a:ext>
              </a:extLst>
            </p:cNvPr>
            <p:cNvSpPr/>
            <p:nvPr/>
          </p:nvSpPr>
          <p:spPr>
            <a:xfrm rot="10800000">
              <a:off x="6726040" y="2377198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0FBC227F-E27F-4C2B-9699-713E2124E561}"/>
                </a:ext>
              </a:extLst>
            </p:cNvPr>
            <p:cNvSpPr/>
            <p:nvPr/>
          </p:nvSpPr>
          <p:spPr>
            <a:xfrm rot="10800000">
              <a:off x="6996040" y="2380163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334BE8-4318-4E06-AF27-869351012732}"/>
              </a:ext>
            </a:extLst>
          </p:cNvPr>
          <p:cNvGrpSpPr/>
          <p:nvPr/>
        </p:nvGrpSpPr>
        <p:grpSpPr>
          <a:xfrm>
            <a:off x="7566993" y="2840848"/>
            <a:ext cx="1080000" cy="1080000"/>
            <a:chOff x="8256119" y="2020773"/>
            <a:chExt cx="1080000" cy="108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321A7B-F2DD-4FD5-A29C-5E297B10936C}"/>
                </a:ext>
              </a:extLst>
            </p:cNvPr>
            <p:cNvSpPr/>
            <p:nvPr/>
          </p:nvSpPr>
          <p:spPr>
            <a:xfrm>
              <a:off x="8256119" y="2020773"/>
              <a:ext cx="1080000" cy="1080000"/>
            </a:xfrm>
            <a:prstGeom prst="ellipse">
              <a:avLst/>
            </a:prstGeom>
            <a:solidFill>
              <a:srgbClr val="2A89FD"/>
            </a:solidFill>
            <a:ln>
              <a:solidFill>
                <a:srgbClr val="2A8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1D569FD7-61E9-4F5A-86E5-7A821A11A4C7}"/>
                </a:ext>
              </a:extLst>
            </p:cNvPr>
            <p:cNvSpPr/>
            <p:nvPr/>
          </p:nvSpPr>
          <p:spPr>
            <a:xfrm>
              <a:off x="8543904" y="2373622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6AC4CD6-BB72-4C99-82E4-23C7EA30517C}"/>
                </a:ext>
              </a:extLst>
            </p:cNvPr>
            <p:cNvSpPr/>
            <p:nvPr/>
          </p:nvSpPr>
          <p:spPr>
            <a:xfrm>
              <a:off x="8813903" y="2374787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D62735-3FAC-4673-9F2C-28E5CCFDE404}"/>
              </a:ext>
            </a:extLst>
          </p:cNvPr>
          <p:cNvSpPr txBox="1"/>
          <p:nvPr/>
        </p:nvSpPr>
        <p:spPr>
          <a:xfrm>
            <a:off x="911424" y="5965763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Note: all other available reactions have a maximum viewing duration of 10 seconds.</a:t>
            </a:r>
          </a:p>
        </p:txBody>
      </p:sp>
      <p:pic>
        <p:nvPicPr>
          <p:cNvPr id="23" name="Picture 2" descr="Raised Hand Emoji (U+270B)">
            <a:extLst>
              <a:ext uri="{FF2B5EF4-FFF2-40B4-BE49-F238E27FC236}">
                <a16:creationId xmlns:a16="http://schemas.microsoft.com/office/drawing/2014/main" id="{51197FB5-EE91-426E-BAEA-178FC082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67" y="2680949"/>
            <a:ext cx="1496101" cy="14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75554224-0EC8-4697-AAC7-2AB079CB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10" y="4475898"/>
            <a:ext cx="1080000" cy="97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6B31EBA-3EDF-4CD4-9C72-F8985F10F2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504651"/>
          </a:xfrm>
        </p:spPr>
        <p:txBody>
          <a:bodyPr>
            <a:normAutofit/>
          </a:bodyPr>
          <a:lstStyle/>
          <a:p>
            <a:r>
              <a:rPr lang="en-AU" sz="2400" dirty="0"/>
              <a:t>Insert question here</a:t>
            </a:r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74DCFB3-9A0C-4F92-935E-30715453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2567608" y="350100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/>
              <a:t>OR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00EF59-E383-447D-8879-660D3727B7AF}"/>
              </a:ext>
            </a:extLst>
          </p:cNvPr>
          <p:cNvGrpSpPr/>
          <p:nvPr/>
        </p:nvGrpSpPr>
        <p:grpSpPr>
          <a:xfrm>
            <a:off x="983432" y="3049727"/>
            <a:ext cx="1080000" cy="1080000"/>
            <a:chOff x="6456040" y="2024349"/>
            <a:chExt cx="1080000" cy="108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E14770-767C-414D-8008-BA6A609EBA1C}"/>
                </a:ext>
              </a:extLst>
            </p:cNvPr>
            <p:cNvSpPr/>
            <p:nvPr/>
          </p:nvSpPr>
          <p:spPr>
            <a:xfrm>
              <a:off x="6456040" y="2024349"/>
              <a:ext cx="1080000" cy="1080000"/>
            </a:xfrm>
            <a:prstGeom prst="ellipse">
              <a:avLst/>
            </a:prstGeom>
            <a:solidFill>
              <a:srgbClr val="7B7B83"/>
            </a:solidFill>
            <a:ln>
              <a:solidFill>
                <a:srgbClr val="7B7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0BE3D25B-8113-4D2C-95CB-8C3B65C281C1}"/>
                </a:ext>
              </a:extLst>
            </p:cNvPr>
            <p:cNvSpPr/>
            <p:nvPr/>
          </p:nvSpPr>
          <p:spPr>
            <a:xfrm rot="10800000">
              <a:off x="6726040" y="2377198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13B59E87-2669-4F18-81A1-689D9C21F47D}"/>
                </a:ext>
              </a:extLst>
            </p:cNvPr>
            <p:cNvSpPr/>
            <p:nvPr/>
          </p:nvSpPr>
          <p:spPr>
            <a:xfrm rot="10800000">
              <a:off x="6996040" y="2380163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AFB95-F42A-4BDB-BCF6-8EA1ABA1DAB7}"/>
              </a:ext>
            </a:extLst>
          </p:cNvPr>
          <p:cNvGrpSpPr/>
          <p:nvPr/>
        </p:nvGrpSpPr>
        <p:grpSpPr>
          <a:xfrm>
            <a:off x="3872003" y="3049727"/>
            <a:ext cx="1080000" cy="1080000"/>
            <a:chOff x="8256119" y="2020773"/>
            <a:chExt cx="1080000" cy="108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E1B59F2-0D62-4F55-89A2-9AFA70A333B7}"/>
                </a:ext>
              </a:extLst>
            </p:cNvPr>
            <p:cNvSpPr/>
            <p:nvPr/>
          </p:nvSpPr>
          <p:spPr>
            <a:xfrm>
              <a:off x="8256119" y="2020773"/>
              <a:ext cx="1080000" cy="1080000"/>
            </a:xfrm>
            <a:prstGeom prst="ellipse">
              <a:avLst/>
            </a:prstGeom>
            <a:solidFill>
              <a:srgbClr val="2A89FD"/>
            </a:solidFill>
            <a:ln>
              <a:solidFill>
                <a:srgbClr val="2A8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80AC311E-E712-4D20-A306-EF1DF12FE455}"/>
                </a:ext>
              </a:extLst>
            </p:cNvPr>
            <p:cNvSpPr/>
            <p:nvPr/>
          </p:nvSpPr>
          <p:spPr>
            <a:xfrm>
              <a:off x="8543904" y="2373622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72DA036D-DD24-4523-98BD-710F749AC2C8}"/>
                </a:ext>
              </a:extLst>
            </p:cNvPr>
            <p:cNvSpPr/>
            <p:nvPr/>
          </p:nvSpPr>
          <p:spPr>
            <a:xfrm>
              <a:off x="8813903" y="2374787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6B31EBA-3EDF-4CD4-9C72-F8985F10F2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504651"/>
          </a:xfrm>
        </p:spPr>
        <p:txBody>
          <a:bodyPr>
            <a:normAutofit/>
          </a:bodyPr>
          <a:lstStyle/>
          <a:p>
            <a:r>
              <a:rPr lang="en-AU" sz="2400" dirty="0"/>
              <a:t>Insert question here</a:t>
            </a:r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874DCFB3-9A0C-4F92-935E-30715453B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13</a:t>
            </a:fld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8"/>
          <a:stretch/>
        </p:blipFill>
        <p:spPr>
          <a:xfrm>
            <a:off x="341201" y="3020953"/>
            <a:ext cx="1978641" cy="1488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8"/>
          <a:stretch/>
        </p:blipFill>
        <p:spPr>
          <a:xfrm>
            <a:off x="3541295" y="3016583"/>
            <a:ext cx="1978641" cy="1488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7608" y="350100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8125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Insert question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7DE0E-AFB1-41FD-BC35-27DB61CA125F}" type="slidenum">
              <a:rPr lang="en-AU" smtClean="0"/>
              <a:pPr/>
              <a:t>14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8"/>
          <a:stretch/>
        </p:blipFill>
        <p:spPr>
          <a:xfrm>
            <a:off x="341201" y="3020953"/>
            <a:ext cx="1978641" cy="1488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8"/>
          <a:stretch/>
        </p:blipFill>
        <p:spPr>
          <a:xfrm>
            <a:off x="3541295" y="3016583"/>
            <a:ext cx="1978641" cy="14881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67608" y="350100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0244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Insert question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17DE0E-AFB1-41FD-BC35-27DB61CA125F}" type="slidenum">
              <a:rPr lang="en-AU" smtClean="0"/>
              <a:pPr/>
              <a:t>15</a:t>
            </a:fld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278689-9DB8-4DE0-A8B5-7DFBBD8299CD}"/>
              </a:ext>
            </a:extLst>
          </p:cNvPr>
          <p:cNvSpPr/>
          <p:nvPr/>
        </p:nvSpPr>
        <p:spPr>
          <a:xfrm>
            <a:off x="2567608" y="3501008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/>
              <a:t>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06B6E9-E443-4DCD-8D0A-CB57EB628334}"/>
              </a:ext>
            </a:extLst>
          </p:cNvPr>
          <p:cNvGrpSpPr/>
          <p:nvPr/>
        </p:nvGrpSpPr>
        <p:grpSpPr>
          <a:xfrm>
            <a:off x="983432" y="3049727"/>
            <a:ext cx="1080000" cy="1080000"/>
            <a:chOff x="6456040" y="2024349"/>
            <a:chExt cx="1080000" cy="108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F39556-DB2B-4627-8488-53446B79F156}"/>
                </a:ext>
              </a:extLst>
            </p:cNvPr>
            <p:cNvSpPr/>
            <p:nvPr/>
          </p:nvSpPr>
          <p:spPr>
            <a:xfrm>
              <a:off x="6456040" y="2024349"/>
              <a:ext cx="1080000" cy="1080000"/>
            </a:xfrm>
            <a:prstGeom prst="ellipse">
              <a:avLst/>
            </a:prstGeom>
            <a:solidFill>
              <a:srgbClr val="7B7B83"/>
            </a:solidFill>
            <a:ln>
              <a:solidFill>
                <a:srgbClr val="7B7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06BE6C3B-7568-4DB7-8973-3523C8544091}"/>
                </a:ext>
              </a:extLst>
            </p:cNvPr>
            <p:cNvSpPr/>
            <p:nvPr/>
          </p:nvSpPr>
          <p:spPr>
            <a:xfrm rot="10800000">
              <a:off x="6726040" y="2377198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2DF9B6DB-3890-4049-B81B-2EA2B7DDCEA6}"/>
                </a:ext>
              </a:extLst>
            </p:cNvPr>
            <p:cNvSpPr/>
            <p:nvPr/>
          </p:nvSpPr>
          <p:spPr>
            <a:xfrm rot="10800000">
              <a:off x="6996040" y="2380163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4A805C-D0B2-4D6A-BAC1-6D2DA7801147}"/>
              </a:ext>
            </a:extLst>
          </p:cNvPr>
          <p:cNvGrpSpPr/>
          <p:nvPr/>
        </p:nvGrpSpPr>
        <p:grpSpPr>
          <a:xfrm>
            <a:off x="3872003" y="3049727"/>
            <a:ext cx="1080000" cy="1080000"/>
            <a:chOff x="8256119" y="2020773"/>
            <a:chExt cx="1080000" cy="1080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BD4B045-8BA4-4E08-82C7-EB8226EFFDA0}"/>
                </a:ext>
              </a:extLst>
            </p:cNvPr>
            <p:cNvSpPr/>
            <p:nvPr/>
          </p:nvSpPr>
          <p:spPr>
            <a:xfrm>
              <a:off x="8256119" y="2020773"/>
              <a:ext cx="1080000" cy="1080000"/>
            </a:xfrm>
            <a:prstGeom prst="ellipse">
              <a:avLst/>
            </a:prstGeom>
            <a:solidFill>
              <a:srgbClr val="2A89FD"/>
            </a:solidFill>
            <a:ln>
              <a:solidFill>
                <a:srgbClr val="2A8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231470C6-E6BF-4144-8ACF-88648CD21395}"/>
                </a:ext>
              </a:extLst>
            </p:cNvPr>
            <p:cNvSpPr/>
            <p:nvPr/>
          </p:nvSpPr>
          <p:spPr>
            <a:xfrm>
              <a:off x="8543904" y="2373622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BCEB6A88-A413-41ED-A5AA-309C0BF188ED}"/>
                </a:ext>
              </a:extLst>
            </p:cNvPr>
            <p:cNvSpPr/>
            <p:nvPr/>
          </p:nvSpPr>
          <p:spPr>
            <a:xfrm>
              <a:off x="8813903" y="2374787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2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94B9A-962A-4999-B788-EFC48926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Example: What is the capital of Australia?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DAC5-8F76-4F5E-9E27-5001F4006D7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8966E-117D-483F-AAD4-14DF44CF99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016ED2F-81B2-4164-8C1B-53CAF4A8EB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82224" y="1912693"/>
            <a:ext cx="2625725" cy="304421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3600">
                <a:cs typeface="Arial"/>
              </a:rPr>
              <a:t>Sydney</a:t>
            </a:r>
          </a:p>
          <a:p>
            <a:r>
              <a:rPr lang="en-US" sz="3600">
                <a:cs typeface="Arial"/>
              </a:rPr>
              <a:t>Canberra</a:t>
            </a:r>
          </a:p>
          <a:p>
            <a:r>
              <a:rPr lang="en-US" sz="3600">
                <a:cs typeface="Arial"/>
              </a:rPr>
              <a:t>Melbourne</a:t>
            </a:r>
          </a:p>
          <a:p>
            <a:r>
              <a:rPr lang="en-US" sz="3600">
                <a:cs typeface="Arial"/>
              </a:rPr>
              <a:t>Perth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765D3-8DEE-49AB-952C-C378005DF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93"/>
          <a:stretch/>
        </p:blipFill>
        <p:spPr>
          <a:xfrm>
            <a:off x="338902" y="1961483"/>
            <a:ext cx="720000" cy="531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E7132F-DF7C-49F4-9437-0FFE0FF308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330294" y="2596213"/>
            <a:ext cx="720000" cy="540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5488383-D65C-4C15-8A83-87A97F04178C}"/>
              </a:ext>
            </a:extLst>
          </p:cNvPr>
          <p:cNvGrpSpPr>
            <a:grpSpLocks noChangeAspect="1"/>
          </p:cNvGrpSpPr>
          <p:nvPr/>
        </p:nvGrpSpPr>
        <p:grpSpPr>
          <a:xfrm>
            <a:off x="428904" y="3316213"/>
            <a:ext cx="539996" cy="540000"/>
            <a:chOff x="6456040" y="2024349"/>
            <a:chExt cx="1080000" cy="108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9E2728-5483-4180-B7CF-749616BBB591}"/>
                </a:ext>
              </a:extLst>
            </p:cNvPr>
            <p:cNvSpPr/>
            <p:nvPr/>
          </p:nvSpPr>
          <p:spPr>
            <a:xfrm>
              <a:off x="6456040" y="2024349"/>
              <a:ext cx="1080000" cy="1080000"/>
            </a:xfrm>
            <a:prstGeom prst="ellipse">
              <a:avLst/>
            </a:prstGeom>
            <a:solidFill>
              <a:srgbClr val="7B7B83"/>
            </a:solidFill>
            <a:ln>
              <a:solidFill>
                <a:srgbClr val="7B7B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CAE1341A-1648-4D88-B367-3B13FAF3C4B9}"/>
                </a:ext>
              </a:extLst>
            </p:cNvPr>
            <p:cNvSpPr/>
            <p:nvPr/>
          </p:nvSpPr>
          <p:spPr>
            <a:xfrm rot="10800000">
              <a:off x="6726040" y="2377198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E23FA804-FEA8-4C14-BCBF-A611DA267A99}"/>
                </a:ext>
              </a:extLst>
            </p:cNvPr>
            <p:cNvSpPr/>
            <p:nvPr/>
          </p:nvSpPr>
          <p:spPr>
            <a:xfrm rot="10800000">
              <a:off x="6996040" y="2380163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5251BF-653B-459C-BCC3-E92AE1F97681}"/>
              </a:ext>
            </a:extLst>
          </p:cNvPr>
          <p:cNvGrpSpPr>
            <a:grpSpLocks noChangeAspect="1"/>
          </p:cNvGrpSpPr>
          <p:nvPr/>
        </p:nvGrpSpPr>
        <p:grpSpPr>
          <a:xfrm>
            <a:off x="428900" y="4032638"/>
            <a:ext cx="540000" cy="540000"/>
            <a:chOff x="8256119" y="2020773"/>
            <a:chExt cx="1080000" cy="1080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4EE76B5-5C92-4B8C-A83A-16ACEBDB8944}"/>
                </a:ext>
              </a:extLst>
            </p:cNvPr>
            <p:cNvSpPr/>
            <p:nvPr/>
          </p:nvSpPr>
          <p:spPr>
            <a:xfrm>
              <a:off x="8256119" y="2020773"/>
              <a:ext cx="1080000" cy="1080000"/>
            </a:xfrm>
            <a:prstGeom prst="ellipse">
              <a:avLst/>
            </a:prstGeom>
            <a:solidFill>
              <a:srgbClr val="2A89FD"/>
            </a:solidFill>
            <a:ln>
              <a:solidFill>
                <a:srgbClr val="2A8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D232DBBB-1DF4-4C79-AC62-2011D20AD231}"/>
                </a:ext>
              </a:extLst>
            </p:cNvPr>
            <p:cNvSpPr/>
            <p:nvPr/>
          </p:nvSpPr>
          <p:spPr>
            <a:xfrm>
              <a:off x="8543904" y="2373622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E0FD64A5-A3A7-4612-A696-B1BDB68870DC}"/>
                </a:ext>
              </a:extLst>
            </p:cNvPr>
            <p:cNvSpPr/>
            <p:nvPr/>
          </p:nvSpPr>
          <p:spPr>
            <a:xfrm>
              <a:off x="8813903" y="2374787"/>
              <a:ext cx="252215" cy="352849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6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4270-E748-472B-BDE1-634F1527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 you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4AF2-0344-4873-8B01-1BEF95B63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800" y="1876347"/>
            <a:ext cx="3254263" cy="472534"/>
          </a:xfrm>
        </p:spPr>
        <p:txBody>
          <a:bodyPr/>
          <a:lstStyle/>
          <a:p>
            <a:r>
              <a:rPr lang="en-AU" dirty="0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0BD69-4978-441D-B529-C1A91B958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/>
              <a:t>Website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4C604-FBF5-43EA-A133-FBF6996A28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Email address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3109161"/>
            <a:ext cx="234608" cy="234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" y="2832911"/>
            <a:ext cx="241887" cy="2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A9C65DD-2ADD-46D7-BEFE-7105C6470C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587388" y="660811"/>
            <a:ext cx="11017224" cy="6197189"/>
          </a:xfrm>
        </p:spPr>
      </p:pic>
    </p:spTree>
    <p:extLst>
      <p:ext uri="{BB962C8B-B14F-4D97-AF65-F5344CB8AC3E}">
        <p14:creationId xmlns:p14="http://schemas.microsoft.com/office/powerpoint/2010/main" val="14171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C0BE55-C600-4DE8-AD10-3E51E5BC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Participating via Zoom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8" y="1857236"/>
            <a:ext cx="11339466" cy="43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BE2086-8EBD-D115-0122-07EA5C3184C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6021555"/>
            <a:ext cx="10801350" cy="287170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r>
              <a:rPr lang="en-US" sz="4000">
                <a:cs typeface="Arial"/>
              </a:rPr>
              <a:t>Adapted from: </a:t>
            </a:r>
            <a:r>
              <a:rPr lang="en-US" sz="4000">
                <a:ea typeface="+mn-lt"/>
                <a:cs typeface="+mn-lt"/>
                <a:hlinkClick r:id="rId4"/>
              </a:rPr>
              <a:t>https://er.educause.edu/articles/2022/5/a-dx-roadmap-for-leading-the-new-hybrid-it-workforce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>
                <a:cs typeface="Calibri"/>
              </a:rPr>
              <a:t>Images:</a:t>
            </a:r>
            <a:r>
              <a:rPr lang="en-US" sz="4000"/>
              <a:t> </a:t>
            </a:r>
            <a:r>
              <a:rPr lang="en-US" sz="4000" err="1">
                <a:hlinkClick r:id="rId5"/>
              </a:rPr>
              <a:t>Роман</a:t>
            </a:r>
            <a:r>
              <a:rPr lang="en-US" sz="4000">
                <a:hlinkClick r:id="rId5"/>
              </a:rPr>
              <a:t> </a:t>
            </a:r>
            <a:r>
              <a:rPr lang="en-US" sz="4000" err="1">
                <a:hlinkClick r:id="rId5"/>
              </a:rPr>
              <a:t>Ярощук</a:t>
            </a:r>
            <a:endParaRPr lang="en-US" sz="4000"/>
          </a:p>
          <a:p>
            <a:r>
              <a:rPr lang="en-US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86A44F-533D-97CA-0D5A-9543AEA0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Zoom expectations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8BEA-D7F3-3E04-CD83-80F09B8529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28 July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8B9C-4653-0067-E79F-040C41B7B8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/>
          </a:p>
        </p:txBody>
      </p:sp>
      <p:pic>
        <p:nvPicPr>
          <p:cNvPr id="7" name="Picture 7" descr="A picture containing text, businesscard, vector graphics, gear&#10;&#10;Description automatically generated">
            <a:extLst>
              <a:ext uri="{FF2B5EF4-FFF2-40B4-BE49-F238E27FC236}">
                <a16:creationId xmlns:a16="http://schemas.microsoft.com/office/drawing/2014/main" id="{06CDA0E0-0A11-2677-1196-448A27B0C8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907" b="67820" l="65311" r="78737"/>
                    </a14:imgEffect>
                  </a14:imgLayer>
                </a14:imgProps>
              </a:ext>
            </a:extLst>
          </a:blip>
          <a:srcRect l="63704" t="25185" r="20185" b="27407"/>
          <a:stretch/>
        </p:blipFill>
        <p:spPr>
          <a:xfrm>
            <a:off x="768684" y="2133689"/>
            <a:ext cx="1685396" cy="1240328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96EEC5AC-6B42-BF80-31A2-75639CB07B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93" t="21739" r="82418" b="21739"/>
          <a:stretch/>
        </p:blipFill>
        <p:spPr>
          <a:xfrm>
            <a:off x="3235157" y="2260688"/>
            <a:ext cx="1023349" cy="127987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8F8CC7E-C3D4-8E95-23BB-E9179FF636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8718" t="20388" r="36264" b="24272"/>
          <a:stretch/>
        </p:blipFill>
        <p:spPr>
          <a:xfrm>
            <a:off x="5614737" y="2139255"/>
            <a:ext cx="943380" cy="1281180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BBA68864-8C94-238F-ED7D-E5C9FBE02E5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884" b="78261" l="79561" r="94798">
                        <a14:foregroundMark x1="84340" y1="50620" x2="84340" y2="50620"/>
                        <a14:foregroundMark x1="86600" y1="50620" x2="86600" y2="50620"/>
                        <a14:foregroundMark x1="88781" y1="50258" x2="88781" y2="50258"/>
                      </a14:backgroundRemoval>
                    </a14:imgEffect>
                  </a14:imgLayer>
                </a14:imgProps>
              </a:ext>
            </a:extLst>
          </a:blip>
          <a:srcRect l="77656" t="26087" r="3297" b="15942"/>
          <a:stretch/>
        </p:blipFill>
        <p:spPr>
          <a:xfrm>
            <a:off x="7591566" y="2192213"/>
            <a:ext cx="1926201" cy="1450227"/>
          </a:xfrm>
          <a:prstGeom prst="rect">
            <a:avLst/>
          </a:prstGeom>
        </p:spPr>
      </p:pic>
      <p:pic>
        <p:nvPicPr>
          <p:cNvPr id="11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5D2CD211-C710-9B48-B258-C01B8257AA2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923" t="13043" r="1099" b="8696"/>
          <a:stretch/>
        </p:blipFill>
        <p:spPr>
          <a:xfrm>
            <a:off x="9936079" y="2016715"/>
            <a:ext cx="2006588" cy="1769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DBF8A-9977-3161-8852-0485AD4D7CDB}"/>
              </a:ext>
            </a:extLst>
          </p:cNvPr>
          <p:cNvSpPr txBox="1"/>
          <p:nvPr/>
        </p:nvSpPr>
        <p:spPr>
          <a:xfrm>
            <a:off x="427789" y="3582737"/>
            <a:ext cx="201796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cs typeface="Arial"/>
              </a:rPr>
              <a:t>Cameras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Off</a:t>
            </a:r>
            <a:endParaRPr lang="en-US" sz="1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cs typeface="Arial"/>
              </a:rPr>
              <a:t>User preference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Arial"/>
              </a:rPr>
              <a:t>On when speaking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Arial"/>
              </a:rPr>
              <a:t>Mostly 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2275B-1555-8207-50BD-FD7A82C32DA9}"/>
              </a:ext>
            </a:extLst>
          </p:cNvPr>
          <p:cNvSpPr txBox="1"/>
          <p:nvPr/>
        </p:nvSpPr>
        <p:spPr>
          <a:xfrm>
            <a:off x="2780632" y="3582737"/>
            <a:ext cx="2017961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cs typeface="Arial"/>
              </a:rPr>
              <a:t>Microphone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</a:rPr>
              <a:t>Muted unless speaking</a:t>
            </a:r>
            <a:endParaRPr lang="en-US" sz="1400" b="1" dirty="0">
              <a:solidFill>
                <a:srgbClr val="0070C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Arial"/>
              </a:rPr>
              <a:t>User preference</a:t>
            </a:r>
          </a:p>
          <a:p>
            <a:endParaRPr lang="en-US" sz="1600" dirty="0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10221-1B8C-8F0A-04C9-6CC9E328552C}"/>
              </a:ext>
            </a:extLst>
          </p:cNvPr>
          <p:cNvSpPr txBox="1"/>
          <p:nvPr/>
        </p:nvSpPr>
        <p:spPr>
          <a:xfrm>
            <a:off x="5133474" y="3582737"/>
            <a:ext cx="201796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cs typeface="Arial"/>
              </a:rPr>
              <a:t>Dialog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ea typeface="+mn-lt"/>
                <a:cs typeface="+mn-lt"/>
              </a:rPr>
              <a:t>Raise hand to speak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Free flow</a:t>
            </a:r>
            <a:endParaRPr lang="en-US" sz="1400" dirty="0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9A002-2255-D70F-0E61-91886A72C567}"/>
              </a:ext>
            </a:extLst>
          </p:cNvPr>
          <p:cNvSpPr txBox="1"/>
          <p:nvPr/>
        </p:nvSpPr>
        <p:spPr>
          <a:xfrm>
            <a:off x="7486316" y="3582737"/>
            <a:ext cx="2017961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cs typeface="Arial"/>
              </a:rPr>
              <a:t>Chat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ea typeface="+mn-lt"/>
                <a:cs typeface="+mn-lt"/>
              </a:rPr>
              <a:t>Please contribute to discussion with chat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cs typeface="Arial"/>
              </a:rPr>
              <a:t>Use Chat for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2B0C7F-CBF9-2511-B4F8-778C4312411E}"/>
              </a:ext>
            </a:extLst>
          </p:cNvPr>
          <p:cNvSpPr txBox="1"/>
          <p:nvPr/>
        </p:nvSpPr>
        <p:spPr>
          <a:xfrm>
            <a:off x="9839158" y="3582737"/>
            <a:ext cx="201796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cs typeface="Arial"/>
              </a:rPr>
              <a:t>Multitasking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As needed</a:t>
            </a:r>
            <a:endParaRPr lang="en-US" sz="1400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Arial"/>
              </a:rPr>
              <a:t>Limited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cs typeface="Arial"/>
              </a:rPr>
              <a:t>None: focus on the meeting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4593220-8782-48CD-95F0-F84137A788D0}"/>
              </a:ext>
            </a:extLst>
          </p:cNvPr>
          <p:cNvSpPr/>
          <p:nvPr/>
        </p:nvSpPr>
        <p:spPr>
          <a:xfrm>
            <a:off x="5951984" y="808433"/>
            <a:ext cx="3312368" cy="1107996"/>
          </a:xfrm>
          <a:prstGeom prst="wedgeRoundRectCallout">
            <a:avLst>
              <a:gd name="adj1" fmla="val -44386"/>
              <a:gd name="adj2" fmla="val 685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Bold and highlight your expectations for the session as seen in the example below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3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519171"/>
            <a:ext cx="288032" cy="24021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25F4C11E-C31F-4F31-AB55-FDE5613F376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12488" y="6518190"/>
            <a:ext cx="2376000" cy="2412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/>
              <a:t>CRICOS code 00025B</a:t>
            </a:r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C0BE55-C600-4DE8-AD10-3E51E5BC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</p:spPr>
        <p:txBody>
          <a:bodyPr anchor="ctr">
            <a:normAutofit/>
          </a:bodyPr>
          <a:lstStyle/>
          <a:p>
            <a:r>
              <a:rPr lang="en-AU" dirty="0"/>
              <a:t>Using reactions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2022D1A-5748-4A6A-BCE5-31A10D8DC8A0}"/>
              </a:ext>
            </a:extLst>
          </p:cNvPr>
          <p:cNvSpPr/>
          <p:nvPr/>
        </p:nvSpPr>
        <p:spPr>
          <a:xfrm>
            <a:off x="874019" y="4482219"/>
            <a:ext cx="2775195" cy="1205820"/>
          </a:xfrm>
          <a:prstGeom prst="wedgeRectCallout">
            <a:avLst>
              <a:gd name="adj1" fmla="val -5057"/>
              <a:gd name="adj2" fmla="val -976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C6B3F-FAB7-4695-AE5B-5A222B978FC2}"/>
              </a:ext>
            </a:extLst>
          </p:cNvPr>
          <p:cNvSpPr txBox="1"/>
          <p:nvPr/>
        </p:nvSpPr>
        <p:spPr>
          <a:xfrm>
            <a:off x="895621" y="4567901"/>
            <a:ext cx="2890571" cy="10851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Click on the </a:t>
            </a:r>
            <a:r>
              <a:rPr lang="en-AU" sz="1600" b="1" dirty="0"/>
              <a:t>Reactions </a:t>
            </a:r>
            <a:r>
              <a:rPr lang="en-AU" sz="1600" dirty="0"/>
              <a:t>button to access a range of reactions </a:t>
            </a:r>
            <a:r>
              <a:rPr lang="en-AU" sz="1600" dirty="0">
                <a:ea typeface="+mn-lt"/>
                <a:cs typeface="+mn-lt"/>
              </a:rPr>
              <a:t>which you can select during the meeting.</a:t>
            </a:r>
            <a:endParaRPr lang="en-AU" sz="1600" dirty="0">
              <a:cs typeface="Arial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56FA65B3-4436-4B52-99AA-608CBFB160D2}"/>
              </a:ext>
            </a:extLst>
          </p:cNvPr>
          <p:cNvSpPr/>
          <p:nvPr/>
        </p:nvSpPr>
        <p:spPr>
          <a:xfrm flipH="1">
            <a:off x="4571106" y="4467293"/>
            <a:ext cx="2657910" cy="758320"/>
          </a:xfrm>
          <a:prstGeom prst="wedgeRectCallout">
            <a:avLst>
              <a:gd name="adj1" fmla="val 340"/>
              <a:gd name="adj2" fmla="val -778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8125A-F49F-4038-9731-2892C3A13B41}"/>
              </a:ext>
            </a:extLst>
          </p:cNvPr>
          <p:cNvSpPr txBox="1"/>
          <p:nvPr/>
        </p:nvSpPr>
        <p:spPr>
          <a:xfrm>
            <a:off x="4644579" y="4536355"/>
            <a:ext cx="252888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Click on the … button to view additional options.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48ED1-0695-44C2-888C-80FA69C1B57D}"/>
              </a:ext>
            </a:extLst>
          </p:cNvPr>
          <p:cNvSpPr txBox="1"/>
          <p:nvPr/>
        </p:nvSpPr>
        <p:spPr>
          <a:xfrm>
            <a:off x="8756650" y="4502150"/>
            <a:ext cx="230663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600" dirty="0"/>
              <a:t>The Raise Hand button can be used if you want to ask a question.</a:t>
            </a:r>
            <a:endParaRPr lang="en-US" sz="1600" dirty="0">
              <a:cs typeface="Arial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33BB10A1-CF08-4D09-9E3F-2606E26730F5}"/>
              </a:ext>
            </a:extLst>
          </p:cNvPr>
          <p:cNvSpPr/>
          <p:nvPr/>
        </p:nvSpPr>
        <p:spPr>
          <a:xfrm>
            <a:off x="8618080" y="4427606"/>
            <a:ext cx="2580839" cy="988507"/>
          </a:xfrm>
          <a:prstGeom prst="wedgeRectCallout">
            <a:avLst>
              <a:gd name="adj1" fmla="val 340"/>
              <a:gd name="adj2" fmla="val -778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2B576-2F16-473E-9153-B3DF4A092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64" y="2924237"/>
            <a:ext cx="958952" cy="833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22F746-D2A1-424E-B40D-DAC438353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27" y="2544228"/>
            <a:ext cx="3066667" cy="15619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D56B73-3BD8-4011-A1A9-C7232C6F0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886" y="2537484"/>
            <a:ext cx="3085714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AC87B6-164F-4892-A04B-AC062433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519171"/>
            <a:ext cx="288032" cy="24021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917DE0E-AFB1-41FD-BC35-27DB61CA125F}" type="slidenum">
              <a:rPr kumimoji="0" lang="en-AU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25F4C11E-C31F-4F31-AB55-FDE5613F376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12488" y="6518190"/>
            <a:ext cx="2376000" cy="2412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/>
              <a:t>CRICOS code 00025B</a:t>
            </a:r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C0BE55-C600-4DE8-AD10-3E51E5BC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</p:spPr>
        <p:txBody>
          <a:bodyPr anchor="ctr">
            <a:normAutofit/>
          </a:bodyPr>
          <a:lstStyle/>
          <a:p>
            <a:r>
              <a:rPr lang="en-AU" dirty="0"/>
              <a:t>Using reactions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2022D1A-5748-4A6A-BCE5-31A10D8DC8A0}"/>
              </a:ext>
            </a:extLst>
          </p:cNvPr>
          <p:cNvSpPr/>
          <p:nvPr/>
        </p:nvSpPr>
        <p:spPr>
          <a:xfrm>
            <a:off x="1462201" y="4797152"/>
            <a:ext cx="2775195" cy="1205820"/>
          </a:xfrm>
          <a:prstGeom prst="wedgeRectCallout">
            <a:avLst>
              <a:gd name="adj1" fmla="val -5057"/>
              <a:gd name="adj2" fmla="val -976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C6B3F-FAB7-4695-AE5B-5A222B978FC2}"/>
              </a:ext>
            </a:extLst>
          </p:cNvPr>
          <p:cNvSpPr txBox="1"/>
          <p:nvPr/>
        </p:nvSpPr>
        <p:spPr>
          <a:xfrm>
            <a:off x="1483804" y="4882834"/>
            <a:ext cx="282706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Have your students respond to simple Yes or No questions using these reactions.</a:t>
            </a:r>
            <a:endParaRPr lang="en-AU" sz="1600" dirty="0"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AE6CED-279E-4DAE-964B-1EEBFA299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9" y="2172336"/>
            <a:ext cx="1978641" cy="1978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84B8EC-16B7-4379-8191-433768939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83" y="2167966"/>
            <a:ext cx="1978641" cy="19786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EE28E3-CB20-4586-95FE-01DE99B9AE26}"/>
              </a:ext>
            </a:extLst>
          </p:cNvPr>
          <p:cNvSpPr/>
          <p:nvPr/>
        </p:nvSpPr>
        <p:spPr>
          <a:xfrm>
            <a:off x="2589896" y="2652391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b="1" dirty="0"/>
              <a:t>OR</a:t>
            </a:r>
          </a:p>
        </p:txBody>
      </p:sp>
      <p:pic>
        <p:nvPicPr>
          <p:cNvPr id="1026" name="Picture 2" descr="Raised Hand Emoji (U+270B)">
            <a:extLst>
              <a:ext uri="{FF2B5EF4-FFF2-40B4-BE49-F238E27FC236}">
                <a16:creationId xmlns:a16="http://schemas.microsoft.com/office/drawing/2014/main" id="{A6BB7FB8-EA2E-4F9E-8775-9411C3540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03" y="2236503"/>
            <a:ext cx="1496101" cy="14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46F62BD-B220-496D-8957-8D5C0147F32F}"/>
              </a:ext>
            </a:extLst>
          </p:cNvPr>
          <p:cNvSpPr/>
          <p:nvPr/>
        </p:nvSpPr>
        <p:spPr>
          <a:xfrm>
            <a:off x="7392144" y="4797152"/>
            <a:ext cx="2775195" cy="1205820"/>
          </a:xfrm>
          <a:prstGeom prst="wedgeRectCallout">
            <a:avLst>
              <a:gd name="adj1" fmla="val -5057"/>
              <a:gd name="adj2" fmla="val -976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EFB208-0BF1-4F16-8387-24EA86744280}"/>
              </a:ext>
            </a:extLst>
          </p:cNvPr>
          <p:cNvSpPr txBox="1"/>
          <p:nvPr/>
        </p:nvSpPr>
        <p:spPr>
          <a:xfrm>
            <a:off x="7413747" y="4882834"/>
            <a:ext cx="282706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Ask students to respond with a Raise Hand if they agree with what you have said.</a:t>
            </a:r>
            <a:endParaRPr lang="en-AU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8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C109A-055A-4CC4-9AA4-55A1A56A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B83342-73D4-44FF-9BCA-E3550DF08EC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B57432D-02A9-4A52-A769-35C58D76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Participate in a poll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D2C3FA-CC03-4D7D-B360-88C10456C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96" y="1660081"/>
            <a:ext cx="2857264" cy="3870710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FF00E0-AEA7-4CFF-8D21-67A755B4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660081"/>
            <a:ext cx="2891610" cy="3870710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2E00CC7-752D-4A33-BEDC-9C36D512231A}"/>
              </a:ext>
            </a:extLst>
          </p:cNvPr>
          <p:cNvSpPr/>
          <p:nvPr/>
        </p:nvSpPr>
        <p:spPr>
          <a:xfrm>
            <a:off x="3687285" y="3640442"/>
            <a:ext cx="1904660" cy="1890349"/>
          </a:xfrm>
          <a:prstGeom prst="wedgeRectCallout">
            <a:avLst>
              <a:gd name="adj1" fmla="val -52127"/>
              <a:gd name="adj2" fmla="val -806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EC14F7-E243-453E-BBD5-F78CCEB0F06A}"/>
              </a:ext>
            </a:extLst>
          </p:cNvPr>
          <p:cNvSpPr txBox="1"/>
          <p:nvPr/>
        </p:nvSpPr>
        <p:spPr>
          <a:xfrm>
            <a:off x="3703613" y="3724136"/>
            <a:ext cx="1816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Respond to a poll by selecting your answer/answers and clicking on the </a:t>
            </a:r>
            <a:r>
              <a:rPr lang="en-AU" sz="1600" b="1" dirty="0"/>
              <a:t>Submit</a:t>
            </a:r>
            <a:r>
              <a:rPr lang="en-AU" sz="1600" dirty="0"/>
              <a:t> button.</a:t>
            </a:r>
            <a:endParaRPr lang="en-AU" sz="1600" dirty="0">
              <a:cs typeface="Arial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5B429CF-8E17-4A69-9393-127DBC853303}"/>
              </a:ext>
            </a:extLst>
          </p:cNvPr>
          <p:cNvSpPr/>
          <p:nvPr/>
        </p:nvSpPr>
        <p:spPr>
          <a:xfrm>
            <a:off x="8904313" y="3595435"/>
            <a:ext cx="2304255" cy="1935355"/>
          </a:xfrm>
          <a:prstGeom prst="wedgeRectCallout">
            <a:avLst>
              <a:gd name="adj1" fmla="val -52127"/>
              <a:gd name="adj2" fmla="val -8064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1B81D0-69A2-41B8-BE76-628B0FEB1DA0}"/>
              </a:ext>
            </a:extLst>
          </p:cNvPr>
          <p:cNvSpPr txBox="1"/>
          <p:nvPr/>
        </p:nvSpPr>
        <p:spPr>
          <a:xfrm>
            <a:off x="8940790" y="3659737"/>
            <a:ext cx="21590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 dirty="0"/>
              <a:t>Click on the </a:t>
            </a:r>
            <a:r>
              <a:rPr lang="en-AU" sz="1600" b="1" dirty="0"/>
              <a:t>Close</a:t>
            </a:r>
            <a:r>
              <a:rPr lang="en-AU" sz="1600" dirty="0"/>
              <a:t> button after reviewing the results.</a:t>
            </a:r>
            <a:endParaRPr lang="en-AU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3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9"/>
          <p:cNvSpPr txBox="1"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</a:pPr>
            <a:r>
              <a:rPr lang="en-AU" dirty="0"/>
              <a:t>Share a whiteboard</a:t>
            </a:r>
            <a:endParaRPr dirty="0"/>
          </a:p>
        </p:txBody>
      </p:sp>
      <p:sp>
        <p:nvSpPr>
          <p:cNvPr id="575" name="Google Shape;575;p59"/>
          <p:cNvSpPr txBox="1">
            <a:spLocks noGrp="1"/>
          </p:cNvSpPr>
          <p:nvPr>
            <p:ph type="sldNum" idx="12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  <p:pic>
        <p:nvPicPr>
          <p:cNvPr id="576" name="Google Shape;57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" y="1700225"/>
            <a:ext cx="7905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175" y="1652142"/>
            <a:ext cx="185737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59"/>
          <p:cNvPicPr preferRelativeResize="0"/>
          <p:nvPr/>
        </p:nvPicPr>
        <p:blipFill rotWithShape="1">
          <a:blip r:embed="rId5">
            <a:alphaModFix/>
          </a:blip>
          <a:srcRect t="11368"/>
          <a:stretch/>
        </p:blipFill>
        <p:spPr>
          <a:xfrm>
            <a:off x="5712150" y="2224100"/>
            <a:ext cx="5353487" cy="44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08379F-85AC-4813-92B8-83D2E6783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936" y="1700225"/>
            <a:ext cx="6361905" cy="6380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16D6C9-C0DB-4F62-B139-989EE5F0D0B4}"/>
              </a:ext>
            </a:extLst>
          </p:cNvPr>
          <p:cNvSpPr/>
          <p:nvPr/>
        </p:nvSpPr>
        <p:spPr>
          <a:xfrm>
            <a:off x="11065637" y="1652142"/>
            <a:ext cx="430963" cy="46905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9"/>
          <p:cNvSpPr txBox="1"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None/>
            </a:pPr>
            <a:r>
              <a:rPr lang="en-AU" dirty="0"/>
              <a:t>Contribute to a whiteboard</a:t>
            </a:r>
            <a:endParaRPr dirty="0"/>
          </a:p>
        </p:txBody>
      </p:sp>
      <p:sp>
        <p:nvSpPr>
          <p:cNvPr id="575" name="Google Shape;575;p59"/>
          <p:cNvSpPr txBox="1">
            <a:spLocks noGrp="1"/>
          </p:cNvSpPr>
          <p:nvPr>
            <p:ph type="sldNum" idx="12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  <p:pic>
        <p:nvPicPr>
          <p:cNvPr id="1026" name="Picture 2" descr="C:\Users\uqimyrte\AppData\Local\Temp\SNAGHTMLb9d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792"/>
            <a:ext cx="9341224" cy="53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72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327</Words>
  <Application>Microsoft Office PowerPoint</Application>
  <PresentationFormat>Widescreen</PresentationFormat>
  <Paragraphs>90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University of Queensland</vt:lpstr>
      <vt:lpstr>Class title</vt:lpstr>
      <vt:lpstr>PowerPoint Presentation</vt:lpstr>
      <vt:lpstr>Participating via Zoom</vt:lpstr>
      <vt:lpstr>Zoom expectations</vt:lpstr>
      <vt:lpstr>Using reactions</vt:lpstr>
      <vt:lpstr>Using reactions</vt:lpstr>
      <vt:lpstr>Participate in a poll</vt:lpstr>
      <vt:lpstr>Share a whiteboard</vt:lpstr>
      <vt:lpstr>Contribute to a whiteboard</vt:lpstr>
      <vt:lpstr>Locating your saved whiteboards</vt:lpstr>
      <vt:lpstr>Reaction icons</vt:lpstr>
      <vt:lpstr>Question title</vt:lpstr>
      <vt:lpstr>Question title</vt:lpstr>
      <vt:lpstr>Question title</vt:lpstr>
      <vt:lpstr>Question title</vt:lpstr>
      <vt:lpstr>Example: What is the capital of Australia?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Nathan La Burniy</dc:creator>
  <cp:lastModifiedBy>Nathan La Burniy</cp:lastModifiedBy>
  <cp:revision>90</cp:revision>
  <dcterms:created xsi:type="dcterms:W3CDTF">2020-10-11T22:11:31Z</dcterms:created>
  <dcterms:modified xsi:type="dcterms:W3CDTF">2022-07-27T05:05:53Z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2022-02-06T21:45:05Z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b0970dfe-c4b6-41d3-9486-59363d00cd0b</vt:lpwstr>
  </property>
  <property fmtid="{D5CDD505-2E9C-101B-9397-08002B2CF9AE}" pid="8" name="MSIP_Label_0f488380-630a-4f55-a077-a19445e3f360_ContentBits">
    <vt:lpwstr>0</vt:lpwstr>
  </property>
</Properties>
</file>