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16"/>
  </p:notesMasterIdLst>
  <p:sldIdLst>
    <p:sldId id="281" r:id="rId3"/>
    <p:sldId id="260" r:id="rId4"/>
    <p:sldId id="262" r:id="rId5"/>
    <p:sldId id="276" r:id="rId6"/>
    <p:sldId id="279" r:id="rId7"/>
    <p:sldId id="270" r:id="rId8"/>
    <p:sldId id="272" r:id="rId9"/>
    <p:sldId id="271" r:id="rId10"/>
    <p:sldId id="273" r:id="rId11"/>
    <p:sldId id="274" r:id="rId12"/>
    <p:sldId id="283" r:id="rId13"/>
    <p:sldId id="268" r:id="rId14"/>
    <p:sldId id="282" r:id="rId15"/>
  </p:sldIdLst>
  <p:sldSz cx="17340263"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p:defaultTextStyle>
  <p:extLst>
    <p:ext uri="{EFAFB233-063F-42B5-8137-9DF3F51BA10A}">
      <p15:sldGuideLst xmlns:p15="http://schemas.microsoft.com/office/powerpoint/2012/main">
        <p15:guide id="1" orient="horz" pos="3049" userDrawn="1">
          <p15:clr>
            <a:srgbClr val="A4A3A4"/>
          </p15:clr>
        </p15:guide>
        <p15:guide id="2" pos="5461"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49075E"/>
    <a:srgbClr val="BDA14E"/>
    <a:srgbClr val="8CB800"/>
    <a:srgbClr val="EAEAEA"/>
    <a:srgbClr val="E7E7E7"/>
    <a:srgbClr val="E0E0E0"/>
    <a:srgbClr val="85BD3C"/>
    <a:srgbClr val="EEEEEE"/>
    <a:srgbClr val="E8E8E8"/>
    <a:srgbClr val="DDDEE0"/>
  </p:clrMru>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905" autoAdjust="0"/>
    <p:restoredTop sz="66163" autoAdjust="0"/>
  </p:normalViewPr>
  <p:slideViewPr>
    <p:cSldViewPr snapToGrid="0" snapToObjects="1">
      <p:cViewPr varScale="1">
        <p:scale>
          <a:sx n="51" d="100"/>
          <a:sy n="51" d="100"/>
        </p:scale>
        <p:origin x="1392" y="84"/>
      </p:cViewPr>
      <p:guideLst>
        <p:guide orient="horz" pos="3049"/>
        <p:guide pos="5461"/>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381000" y="685800"/>
            <a:ext cx="6096000" cy="3429000"/>
          </a:xfrm>
          <a:prstGeom prst="rect">
            <a:avLst/>
          </a:prstGeom>
        </p:spPr>
        <p:txBody>
          <a:bodyPr/>
          <a:lstStyle/>
          <a:p>
            <a:endParaRPr/>
          </a:p>
        </p:txBody>
      </p:sp>
      <p:sp>
        <p:nvSpPr>
          <p:cNvPr id="117" name="Shape 117"/>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1939252510"/>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AU" dirty="0" smtClean="0"/>
              <a:t>Intro music</a:t>
            </a:r>
            <a:r>
              <a:rPr lang="en-AU" baseline="0" dirty="0" smtClean="0"/>
              <a:t> and build</a:t>
            </a:r>
            <a:endParaRPr lang="en-AU" dirty="0"/>
          </a:p>
        </p:txBody>
      </p:sp>
    </p:spTree>
    <p:extLst>
      <p:ext uri="{BB962C8B-B14F-4D97-AF65-F5344CB8AC3E}">
        <p14:creationId xmlns:p14="http://schemas.microsoft.com/office/powerpoint/2010/main" val="24394397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Looking into the </a:t>
            </a:r>
            <a:r>
              <a:rPr lang="en-US" baseline="0" dirty="0" smtClean="0"/>
              <a:t>assessment item folder for the </a:t>
            </a:r>
            <a:r>
              <a:rPr lang="en-US" dirty="0" smtClean="0"/>
              <a:t>Research</a:t>
            </a:r>
            <a:r>
              <a:rPr lang="en-US" baseline="0" dirty="0" smtClean="0"/>
              <a:t> Film, </a:t>
            </a:r>
          </a:p>
          <a:p>
            <a:r>
              <a:rPr lang="en-US" baseline="0" dirty="0" smtClean="0"/>
              <a:t>[CLICK] the submission link is always at the top </a:t>
            </a:r>
          </a:p>
          <a:p>
            <a:r>
              <a:rPr lang="en-US" baseline="0" dirty="0" smtClean="0"/>
              <a:t>[CLICK] together with instructions on how to submit that particular assessment item.</a:t>
            </a:r>
          </a:p>
          <a:p>
            <a:r>
              <a:rPr lang="en-US" baseline="0" dirty="0" smtClean="0"/>
              <a:t>[CLICK] There are also details of the item which should be a reference to the relevant section of the ECP if possible.</a:t>
            </a:r>
          </a:p>
          <a:p>
            <a:r>
              <a:rPr lang="en-US" baseline="0" dirty="0" smtClean="0"/>
              <a:t>[CLICK] Finally, there is the marketing rubric, or again a reference to the ECP as appropriate. The main aim of linking is to avoid duplicating content that is available elsewhere.</a:t>
            </a:r>
          </a:p>
          <a:p>
            <a:r>
              <a:rPr lang="en-US" b="0" baseline="0" dirty="0" smtClean="0"/>
              <a:t>[CLICK] If there are school or library submission instructions, you can link to those directly for consistency and to avoid content replication</a:t>
            </a:r>
            <a:endParaRPr lang="en-US" b="0" dirty="0"/>
          </a:p>
        </p:txBody>
      </p:sp>
    </p:spTree>
    <p:extLst>
      <p:ext uri="{BB962C8B-B14F-4D97-AF65-F5344CB8AC3E}">
        <p14:creationId xmlns:p14="http://schemas.microsoft.com/office/powerpoint/2010/main" val="21309779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[CLICK]</a:t>
            </a:r>
            <a:r>
              <a:rPr lang="en-AU" baseline="0" dirty="0" smtClean="0"/>
              <a:t> </a:t>
            </a:r>
            <a:r>
              <a:rPr lang="en-AU" dirty="0" smtClean="0"/>
              <a:t>An assessment item</a:t>
            </a:r>
            <a:r>
              <a:rPr lang="en-AU" baseline="0" dirty="0" smtClean="0"/>
              <a:t> exemplar is valuable for providing students with a high quality example of what they are expected to submit and help minimise basic questions about the assignment.</a:t>
            </a:r>
          </a:p>
          <a:p>
            <a:r>
              <a:rPr lang="en-AU" baseline="0" dirty="0" smtClean="0"/>
              <a:t>[CLICK] All components, including Self and Peer Evaluation links and instructions, for example, should be placed within the assessment item folder to allow students to see all aspects of the assignment within one folder.</a:t>
            </a:r>
            <a:endParaRPr lang="en-AU" dirty="0"/>
          </a:p>
        </p:txBody>
      </p:sp>
    </p:spTree>
    <p:extLst>
      <p:ext uri="{BB962C8B-B14F-4D97-AF65-F5344CB8AC3E}">
        <p14:creationId xmlns:p14="http://schemas.microsoft.com/office/powerpoint/2010/main" val="20447136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AU" dirty="0" smtClean="0"/>
              <a:t>Please now</a:t>
            </a:r>
            <a:r>
              <a:rPr lang="en-AU" baseline="0" dirty="0" smtClean="0"/>
              <a:t> take the time to review your course against these guidelines and make any adjustments required.</a:t>
            </a:r>
            <a:endParaRPr lang="en-AU" dirty="0"/>
          </a:p>
        </p:txBody>
      </p:sp>
    </p:spTree>
    <p:extLst>
      <p:ext uri="{BB962C8B-B14F-4D97-AF65-F5344CB8AC3E}">
        <p14:creationId xmlns:p14="http://schemas.microsoft.com/office/powerpoint/2010/main" val="12584165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The  Learn UQ</a:t>
            </a:r>
            <a:r>
              <a:rPr lang="en-US" baseline="0" dirty="0" smtClean="0"/>
              <a:t> Migration project resources are available at this address.</a:t>
            </a:r>
            <a:endParaRPr lang="en-US" dirty="0"/>
          </a:p>
        </p:txBody>
      </p:sp>
    </p:spTree>
    <p:extLst>
      <p:ext uri="{BB962C8B-B14F-4D97-AF65-F5344CB8AC3E}">
        <p14:creationId xmlns:p14="http://schemas.microsoft.com/office/powerpoint/2010/main" val="12124890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AU" dirty="0" smtClean="0"/>
              <a:t>UQ </a:t>
            </a:r>
            <a:r>
              <a:rPr lang="en-AU" dirty="0" smtClean="0"/>
              <a:t>Course site design</a:t>
            </a:r>
            <a:r>
              <a:rPr lang="en-AU" baseline="0" dirty="0" smtClean="0"/>
              <a:t> guidelines were developed to ensure consistent design and structure across ALL UQ Blackboard sites. As a result students can quickly and easily find the information and resources that they need.</a:t>
            </a:r>
          </a:p>
          <a:p>
            <a:r>
              <a:rPr lang="en-AU" baseline="0" dirty="0" smtClean="0"/>
              <a:t>Prompts for these guidelines are included in the Blackboard template. </a:t>
            </a:r>
          </a:p>
          <a:p>
            <a:pPr marL="0" marR="0" lvl="0" indent="0" defTabSz="457200" eaLnBrk="1" fontAlgn="auto" latinLnBrk="0" hangingPunct="1">
              <a:lnSpc>
                <a:spcPct val="117999"/>
              </a:lnSpc>
              <a:spcBef>
                <a:spcPts val="0"/>
              </a:spcBef>
              <a:spcAft>
                <a:spcPts val="0"/>
              </a:spcAft>
              <a:buClrTx/>
              <a:buSzTx/>
              <a:buFontTx/>
              <a:buNone/>
              <a:tabLst/>
              <a:defRPr/>
            </a:pPr>
            <a:r>
              <a:rPr lang="en-AU" baseline="0" dirty="0" smtClean="0"/>
              <a:t>[CLICK] Recommended guidelines are highlighted with green callouts and all current Blackboard course sites should have these.</a:t>
            </a:r>
          </a:p>
          <a:p>
            <a:r>
              <a:rPr lang="en-AU" baseline="0" dirty="0" smtClean="0"/>
              <a:t>[CLICK]The items shown in gold are aspirational guidelines. Many sites already have these features, and you’re encouraged to try them, but we also appreciate that they may not suit all courses, or you may not yet have the capabilities to add them.</a:t>
            </a:r>
          </a:p>
        </p:txBody>
      </p:sp>
    </p:spTree>
    <p:extLst>
      <p:ext uri="{BB962C8B-B14F-4D97-AF65-F5344CB8AC3E}">
        <p14:creationId xmlns:p14="http://schemas.microsoft.com/office/powerpoint/2010/main" val="41299130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AU" dirty="0" smtClean="0"/>
              <a:t>[</a:t>
            </a:r>
            <a:r>
              <a:rPr lang="en-AU" dirty="0" smtClean="0"/>
              <a:t>CLICK] The optimised</a:t>
            </a:r>
            <a:r>
              <a:rPr lang="en-AU" baseline="0" dirty="0" smtClean="0"/>
              <a:t> menu structure appears consistently in every course.</a:t>
            </a:r>
          </a:p>
          <a:p>
            <a:r>
              <a:rPr lang="en-AU" baseline="0" dirty="0" smtClean="0"/>
              <a:t>[CLICK] There is a course banner which has been created using the banner tool within Blackboard. This reinforces for the student which course they are currently looking at</a:t>
            </a:r>
          </a:p>
          <a:p>
            <a:pPr marL="0" marR="0" lvl="0" indent="0" defTabSz="457200" eaLnBrk="1" fontAlgn="auto" latinLnBrk="0" hangingPunct="1">
              <a:lnSpc>
                <a:spcPct val="117999"/>
              </a:lnSpc>
              <a:spcBef>
                <a:spcPts val="0"/>
              </a:spcBef>
              <a:spcAft>
                <a:spcPts val="0"/>
              </a:spcAft>
              <a:buClrTx/>
              <a:buSzTx/>
              <a:buFontTx/>
              <a:buNone/>
              <a:tabLst/>
              <a:defRPr/>
            </a:pPr>
            <a:r>
              <a:rPr lang="en-AU" baseline="0" dirty="0" smtClean="0"/>
              <a:t>[CLICK] There’s also a friendly welcome message that has been developed by editing the template message content.</a:t>
            </a:r>
          </a:p>
          <a:p>
            <a:r>
              <a:rPr lang="en-AU" baseline="0" dirty="0" smtClean="0"/>
              <a:t>[CLICK] You could also include a short welcome video by the lecturer providing an overview of the course and the benefits of taking it.</a:t>
            </a:r>
          </a:p>
          <a:p>
            <a:endParaRPr lang="en-AU" baseline="0" dirty="0" smtClean="0"/>
          </a:p>
        </p:txBody>
      </p:sp>
    </p:spTree>
    <p:extLst>
      <p:ext uri="{BB962C8B-B14F-4D97-AF65-F5344CB8AC3E}">
        <p14:creationId xmlns:p14="http://schemas.microsoft.com/office/powerpoint/2010/main" val="5217679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AU" dirty="0" smtClean="0"/>
              <a:t>The Course Staff tab</a:t>
            </a:r>
            <a:r>
              <a:rPr lang="en-AU" baseline="0" dirty="0" smtClean="0"/>
              <a:t> provides information and contact details about the Teaching Team. </a:t>
            </a:r>
          </a:p>
          <a:p>
            <a:pPr marL="0" marR="0" lvl="0" indent="0" defTabSz="457200" eaLnBrk="1" fontAlgn="auto" latinLnBrk="0" hangingPunct="1">
              <a:lnSpc>
                <a:spcPct val="117999"/>
              </a:lnSpc>
              <a:spcBef>
                <a:spcPts val="0"/>
              </a:spcBef>
              <a:spcAft>
                <a:spcPts val="0"/>
              </a:spcAft>
              <a:buClrTx/>
              <a:buSzTx/>
              <a:buFontTx/>
              <a:buNone/>
              <a:tabLst/>
              <a:defRPr/>
            </a:pPr>
            <a:r>
              <a:rPr lang="en-AU" baseline="0" dirty="0" smtClean="0"/>
              <a:t>[CLICK] The Course Coordinator should always be at the top, </a:t>
            </a:r>
          </a:p>
          <a:p>
            <a:pPr marL="0" marR="0" lvl="0" indent="0" defTabSz="457200" eaLnBrk="1" fontAlgn="auto" latinLnBrk="0" hangingPunct="1">
              <a:lnSpc>
                <a:spcPct val="117999"/>
              </a:lnSpc>
              <a:spcBef>
                <a:spcPts val="0"/>
              </a:spcBef>
              <a:spcAft>
                <a:spcPts val="0"/>
              </a:spcAft>
              <a:buClrTx/>
              <a:buSzTx/>
              <a:buFontTx/>
              <a:buNone/>
              <a:tabLst/>
              <a:defRPr/>
            </a:pPr>
            <a:r>
              <a:rPr lang="en-AU" baseline="0" dirty="0" smtClean="0"/>
              <a:t>[CLICK] and there should also be information on the reasons for students to contact them. </a:t>
            </a:r>
          </a:p>
          <a:p>
            <a:pPr marL="0" marR="0" lvl="0" indent="0" defTabSz="457200" eaLnBrk="1" fontAlgn="auto" latinLnBrk="0" hangingPunct="1">
              <a:lnSpc>
                <a:spcPct val="117999"/>
              </a:lnSpc>
              <a:spcBef>
                <a:spcPts val="0"/>
              </a:spcBef>
              <a:spcAft>
                <a:spcPts val="0"/>
              </a:spcAft>
              <a:buClrTx/>
              <a:buSzTx/>
              <a:buFontTx/>
              <a:buNone/>
              <a:tabLst/>
              <a:defRPr/>
            </a:pPr>
            <a:r>
              <a:rPr lang="en-AU" baseline="0" dirty="0" smtClean="0"/>
              <a:t>[CLICK] The contact details of other staff with their photos should be below, and this can include guest lecturers if you choose. These additional contacts can also be organised into a folder.</a:t>
            </a:r>
          </a:p>
          <a:p>
            <a:pPr marL="0" marR="0" lvl="0" indent="0" defTabSz="457200" eaLnBrk="1" fontAlgn="auto" latinLnBrk="0" hangingPunct="1">
              <a:lnSpc>
                <a:spcPct val="117999"/>
              </a:lnSpc>
              <a:spcBef>
                <a:spcPts val="0"/>
              </a:spcBef>
              <a:spcAft>
                <a:spcPts val="0"/>
              </a:spcAft>
              <a:buClrTx/>
              <a:buSzTx/>
              <a:buFontTx/>
              <a:buNone/>
              <a:tabLst/>
              <a:defRPr/>
            </a:pPr>
            <a:r>
              <a:rPr lang="en-AU" baseline="0" dirty="0" smtClean="0"/>
              <a:t>[CLICK]</a:t>
            </a:r>
            <a:r>
              <a:rPr lang="en-AU" b="1" i="1" baseline="0" dirty="0" smtClean="0"/>
              <a:t> </a:t>
            </a:r>
            <a:r>
              <a:rPr lang="en-AU" baseline="0" dirty="0" smtClean="0"/>
              <a:t>You may also wish to provide brief biographies of key members of the team.</a:t>
            </a:r>
            <a:endParaRPr lang="en-AU" b="1" i="1" baseline="0" dirty="0" smtClean="0"/>
          </a:p>
        </p:txBody>
      </p:sp>
    </p:spTree>
    <p:extLst>
      <p:ext uri="{BB962C8B-B14F-4D97-AF65-F5344CB8AC3E}">
        <p14:creationId xmlns:p14="http://schemas.microsoft.com/office/powerpoint/2010/main" val="732605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AU" dirty="0" smtClean="0"/>
              <a:t>Course Help</a:t>
            </a:r>
            <a:r>
              <a:rPr lang="en-AU" baseline="0" dirty="0" smtClean="0"/>
              <a:t> should be the first place that students are directed with questions. Providing students with clear directions of how to access support can improve their experience and minimise misdirected or unanswered questions.</a:t>
            </a:r>
          </a:p>
          <a:p>
            <a:r>
              <a:rPr lang="en-AU" baseline="0" dirty="0" smtClean="0"/>
              <a:t>[CLICK] Where possible, links or references to sources of help should be provided without duplicating content that can be found elsewhere.</a:t>
            </a:r>
          </a:p>
          <a:p>
            <a:r>
              <a:rPr lang="en-AU" baseline="0" dirty="0" smtClean="0"/>
              <a:t>[CLICK] To avoid content duplication, the Late Submission item is a reference to the relevant section of the course’s ECP, </a:t>
            </a:r>
          </a:p>
          <a:p>
            <a:r>
              <a:rPr lang="en-AU" baseline="0" dirty="0" smtClean="0"/>
              <a:t>[CLICK] while the Deferred Exams item has a link to the </a:t>
            </a:r>
            <a:r>
              <a:rPr lang="en-AU" baseline="0" dirty="0" err="1" smtClean="0"/>
              <a:t>my.UQ</a:t>
            </a:r>
            <a:r>
              <a:rPr lang="en-AU" baseline="0" dirty="0" smtClean="0"/>
              <a:t> section on the University’s Deferred Exams policy.</a:t>
            </a:r>
          </a:p>
          <a:p>
            <a:pPr marL="0" marR="0" lvl="0" indent="0" defTabSz="457200" eaLnBrk="1" fontAlgn="auto" latinLnBrk="0" hangingPunct="1">
              <a:lnSpc>
                <a:spcPct val="117999"/>
              </a:lnSpc>
              <a:spcBef>
                <a:spcPts val="0"/>
              </a:spcBef>
              <a:spcAft>
                <a:spcPts val="0"/>
              </a:spcAft>
              <a:buClrTx/>
              <a:buSzTx/>
              <a:buFontTx/>
              <a:buNone/>
              <a:tabLst/>
              <a:defRPr/>
            </a:pPr>
            <a:r>
              <a:rPr lang="en-AU" baseline="0" dirty="0" smtClean="0"/>
              <a:t>[CLICK] As tutors are often the main point of contact for students, you may choose to post a Consultation Sessions timetable. </a:t>
            </a:r>
          </a:p>
          <a:p>
            <a:endParaRPr lang="en-AU" dirty="0" smtClean="0"/>
          </a:p>
        </p:txBody>
      </p:sp>
    </p:spTree>
    <p:extLst>
      <p:ext uri="{BB962C8B-B14F-4D97-AF65-F5344CB8AC3E}">
        <p14:creationId xmlns:p14="http://schemas.microsoft.com/office/powerpoint/2010/main" val="16383228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The</a:t>
            </a:r>
            <a:r>
              <a:rPr lang="en-US" baseline="0" dirty="0" smtClean="0"/>
              <a:t> Learning Resources section is </a:t>
            </a:r>
            <a:r>
              <a:rPr lang="en-US" baseline="0" dirty="0" err="1" smtClean="0"/>
              <a:t>organised</a:t>
            </a:r>
            <a:r>
              <a:rPr lang="en-US" baseline="0" dirty="0" smtClean="0"/>
              <a:t> to make it as easy as possible for students to find the resources the need. </a:t>
            </a:r>
          </a:p>
          <a:p>
            <a:r>
              <a:rPr lang="en-US" baseline="0" dirty="0" smtClean="0"/>
              <a:t>[CLICK] The Lecture recordings folder should always be at the top, and the recordings are automatically added. </a:t>
            </a:r>
          </a:p>
          <a:p>
            <a:r>
              <a:rPr lang="en-US" baseline="0" dirty="0" smtClean="0"/>
              <a:t>[CLICK] Below that are folders containing all the resources for each week of Semester. If your course requires, this could equally be separate folders for each module. </a:t>
            </a:r>
          </a:p>
          <a:p>
            <a:r>
              <a:rPr lang="en-US" baseline="0" dirty="0" smtClean="0"/>
              <a:t>[CLICK] Below the name of each folder in the list is an overview of the content for that week, to give students a idea of what the focus is. </a:t>
            </a:r>
          </a:p>
          <a:p>
            <a:r>
              <a:rPr lang="en-US" baseline="0" dirty="0" smtClean="0"/>
              <a:t>Where there is a schedule variation </a:t>
            </a:r>
          </a:p>
          <a:p>
            <a:r>
              <a:rPr lang="en-US" baseline="0" dirty="0" smtClean="0"/>
              <a:t>[CLICK], such as for Easter or Mid Semester break, it can be helpful to add an item at the appropriate point between the folders together with details of the change and its duration.</a:t>
            </a:r>
            <a:endParaRPr lang="en-US" dirty="0"/>
          </a:p>
        </p:txBody>
      </p:sp>
    </p:spTree>
    <p:extLst>
      <p:ext uri="{BB962C8B-B14F-4D97-AF65-F5344CB8AC3E}">
        <p14:creationId xmlns:p14="http://schemas.microsoft.com/office/powerpoint/2010/main" val="19041173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If we now</a:t>
            </a:r>
            <a:r>
              <a:rPr lang="en-US" baseline="0" dirty="0" smtClean="0"/>
              <a:t> look within the week 2 folder, we can see all of the content on the topic of Individual Decision-making. </a:t>
            </a:r>
          </a:p>
          <a:p>
            <a:r>
              <a:rPr lang="en-US" baseline="0" dirty="0" smtClean="0"/>
              <a:t>[CLICK] There are lecture notes with an indication about what the content of the lecture is, </a:t>
            </a:r>
          </a:p>
          <a:p>
            <a:r>
              <a:rPr lang="en-US" baseline="0" dirty="0" smtClean="0"/>
              <a:t>[CLICK] articles to read with references and library links. There shouldn’t be PDF’s to articles for copyright reasons. Instead, provide your reading references to the library, and they will ensure that the course’s Library Links are kept up to date. </a:t>
            </a:r>
          </a:p>
          <a:p>
            <a:r>
              <a:rPr lang="en-US" baseline="0" dirty="0" smtClean="0"/>
              <a:t>[CLICK] Importantly, there are no dates in the file names to avoid them having to be changed every time the course is run. </a:t>
            </a:r>
          </a:p>
          <a:p>
            <a:r>
              <a:rPr lang="en-US" baseline="0" dirty="0" smtClean="0"/>
              <a:t>[CLICK] At the top there is a table of activities for the week followed by the resources required to guide students as to where they should focus their efforts.</a:t>
            </a:r>
          </a:p>
          <a:p>
            <a:r>
              <a:rPr lang="en-US" baseline="0" dirty="0" smtClean="0"/>
              <a:t>[CLICK] And finally, the tutorial notes are labelled by topic and the week they are held, rather than number of the tutorial, to </a:t>
            </a:r>
            <a:r>
              <a:rPr lang="en-US" baseline="0" dirty="0" err="1" smtClean="0"/>
              <a:t>minimise</a:t>
            </a:r>
            <a:r>
              <a:rPr lang="en-US" baseline="0" dirty="0" smtClean="0"/>
              <a:t> confusion.</a:t>
            </a:r>
            <a:endParaRPr lang="en-US" dirty="0"/>
          </a:p>
        </p:txBody>
      </p:sp>
    </p:spTree>
    <p:extLst>
      <p:ext uri="{BB962C8B-B14F-4D97-AF65-F5344CB8AC3E}">
        <p14:creationId xmlns:p14="http://schemas.microsoft.com/office/powerpoint/2010/main" val="9382044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Further down the page in this folder</a:t>
            </a:r>
            <a:r>
              <a:rPr lang="en-US" baseline="0" dirty="0" smtClean="0"/>
              <a:t>, there are tutorial materials</a:t>
            </a:r>
          </a:p>
          <a:p>
            <a:r>
              <a:rPr lang="en-US" baseline="0" dirty="0" smtClean="0"/>
              <a:t>[CLICK] There should also be directions on what students are expected to with the content.</a:t>
            </a:r>
          </a:p>
          <a:p>
            <a:r>
              <a:rPr lang="en-US" baseline="0" dirty="0" smtClean="0"/>
              <a:t>[CLICK] Importantly, each week the content is in a consistent and logical order to make it as easy as possible for students to find.</a:t>
            </a:r>
          </a:p>
          <a:p>
            <a:r>
              <a:rPr lang="en-US" baseline="0" dirty="0" smtClean="0"/>
              <a:t>[CLICK] The titles of the items include the week number </a:t>
            </a:r>
          </a:p>
          <a:p>
            <a:r>
              <a:rPr lang="en-US" baseline="0" dirty="0" smtClean="0"/>
              <a:t>[CLICK] and the names of the attached files are consistent with the item titles.</a:t>
            </a:r>
          </a:p>
          <a:p>
            <a:r>
              <a:rPr lang="en-US" baseline="0" dirty="0" smtClean="0"/>
              <a:t>[CLICK] There can also be embedded multimedia content to provide students with a more varied and engaging online experience.</a:t>
            </a:r>
            <a:endParaRPr lang="en-US" dirty="0"/>
          </a:p>
        </p:txBody>
      </p:sp>
    </p:spTree>
    <p:extLst>
      <p:ext uri="{BB962C8B-B14F-4D97-AF65-F5344CB8AC3E}">
        <p14:creationId xmlns:p14="http://schemas.microsoft.com/office/powerpoint/2010/main" val="19821911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The Assessment section</a:t>
            </a:r>
            <a:r>
              <a:rPr lang="en-US" baseline="0" dirty="0" smtClean="0"/>
              <a:t> content is headed with a summary of the assessment items for the course. </a:t>
            </a:r>
          </a:p>
          <a:p>
            <a:r>
              <a:rPr lang="en-US" baseline="0" dirty="0" smtClean="0"/>
              <a:t>[CLICK] For consistency, this is a screenshot from the relevant section of the ECP. </a:t>
            </a:r>
          </a:p>
          <a:p>
            <a:r>
              <a:rPr lang="en-US" baseline="0" dirty="0" smtClean="0"/>
              <a:t>[CLICK] Below the table, each assessment item has its own separate folder. </a:t>
            </a:r>
          </a:p>
          <a:p>
            <a:r>
              <a:rPr lang="en-US" baseline="0" dirty="0" smtClean="0"/>
              <a:t>[CLICK] The titles of the folders are identical to those of the ECP, </a:t>
            </a:r>
          </a:p>
          <a:p>
            <a:r>
              <a:rPr lang="en-US" baseline="0" dirty="0" smtClean="0"/>
              <a:t>[CLICK] and each folder contains everything required for the assessment item.</a:t>
            </a:r>
            <a:endParaRPr lang="en-US" dirty="0"/>
          </a:p>
        </p:txBody>
      </p:sp>
    </p:spTree>
    <p:extLst>
      <p:ext uri="{BB962C8B-B14F-4D97-AF65-F5344CB8AC3E}">
        <p14:creationId xmlns:p14="http://schemas.microsoft.com/office/powerpoint/2010/main" val="16385443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Shape 11"/>
          <p:cNvSpPr>
            <a:spLocks noGrp="1"/>
          </p:cNvSpPr>
          <p:nvPr>
            <p:ph type="title"/>
          </p:nvPr>
        </p:nvSpPr>
        <p:spPr>
          <a:xfrm>
            <a:off x="1693385" y="1638300"/>
            <a:ext cx="13953493" cy="3302000"/>
          </a:xfrm>
          <a:prstGeom prst="rect">
            <a:avLst/>
          </a:prstGeom>
        </p:spPr>
        <p:txBody>
          <a:bodyPr anchor="b"/>
          <a:lstStyle/>
          <a:p>
            <a:r>
              <a:t>Title Text</a:t>
            </a:r>
          </a:p>
        </p:txBody>
      </p:sp>
      <p:sp>
        <p:nvSpPr>
          <p:cNvPr id="12" name="Shape 12"/>
          <p:cNvSpPr>
            <a:spLocks noGrp="1"/>
          </p:cNvSpPr>
          <p:nvPr>
            <p:ph type="body" sz="quarter" idx="1"/>
          </p:nvPr>
        </p:nvSpPr>
        <p:spPr>
          <a:xfrm>
            <a:off x="1693385" y="5029200"/>
            <a:ext cx="13953493" cy="1130300"/>
          </a:xfrm>
          <a:prstGeom prst="rect">
            <a:avLst/>
          </a:prstGeom>
        </p:spPr>
        <p:txBody>
          <a:bodyPr anchor="t"/>
          <a:lstStyle>
            <a:lvl1pPr marL="0" indent="0" algn="ctr">
              <a:spcBef>
                <a:spcPts val="0"/>
              </a:spcBef>
              <a:buSzTx/>
              <a:buNone/>
              <a:defRPr sz="3200"/>
            </a:lvl1pPr>
            <a:lvl2pPr marL="0" indent="228611" algn="ctr">
              <a:spcBef>
                <a:spcPts val="0"/>
              </a:spcBef>
              <a:buSzTx/>
              <a:buNone/>
              <a:defRPr sz="3200"/>
            </a:lvl2pPr>
            <a:lvl3pPr marL="0" indent="457223" algn="ctr">
              <a:spcBef>
                <a:spcPts val="0"/>
              </a:spcBef>
              <a:buSzTx/>
              <a:buNone/>
              <a:defRPr sz="3200"/>
            </a:lvl3pPr>
            <a:lvl4pPr marL="0" indent="685835" algn="ctr">
              <a:spcBef>
                <a:spcPts val="0"/>
              </a:spcBef>
              <a:buSzTx/>
              <a:buNone/>
              <a:defRPr sz="3200"/>
            </a:lvl4pPr>
            <a:lvl5pPr marL="0" indent="914446" algn="ctr">
              <a:spcBef>
                <a:spcPts val="0"/>
              </a:spcBef>
              <a:buSzTx/>
              <a:buNone/>
              <a:defRPr sz="3200"/>
            </a:lvl5pPr>
          </a:lstStyle>
          <a:p>
            <a:r>
              <a:t>Body Level One</a:t>
            </a:r>
          </a:p>
          <a:p>
            <a:pPr lvl="1"/>
            <a:r>
              <a:t>Body Level Two</a:t>
            </a:r>
          </a:p>
          <a:p>
            <a:pPr lvl="2"/>
            <a:r>
              <a:t>Body Level Three</a:t>
            </a:r>
          </a:p>
          <a:p>
            <a:pPr lvl="3"/>
            <a:r>
              <a:t>Body Level Four</a:t>
            </a:r>
          </a:p>
          <a:p>
            <a:pPr lvl="4"/>
            <a:r>
              <a:t>Body Level Five</a:t>
            </a:r>
          </a:p>
        </p:txBody>
      </p:sp>
      <p:sp>
        <p:nvSpPr>
          <p:cNvPr id="13" name="Shape 13"/>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Shape 93"/>
          <p:cNvSpPr>
            <a:spLocks noGrp="1"/>
          </p:cNvSpPr>
          <p:nvPr>
            <p:ph type="body" sz="quarter" idx="13"/>
          </p:nvPr>
        </p:nvSpPr>
        <p:spPr>
          <a:xfrm>
            <a:off x="1693385" y="6362701"/>
            <a:ext cx="13953493" cy="471924"/>
          </a:xfrm>
          <a:prstGeom prst="rect">
            <a:avLst/>
          </a:prstGeom>
        </p:spPr>
        <p:txBody>
          <a:bodyPr anchor="t">
            <a:spAutoFit/>
          </a:bodyPr>
          <a:lstStyle>
            <a:lvl1pPr marL="0" indent="0" algn="ctr">
              <a:spcBef>
                <a:spcPts val="0"/>
              </a:spcBef>
              <a:buSzTx/>
              <a:buNone/>
              <a:defRPr sz="2400"/>
            </a:lvl1pPr>
          </a:lstStyle>
          <a:p>
            <a:r>
              <a:t>–Johnny Appleseed</a:t>
            </a:r>
          </a:p>
        </p:txBody>
      </p:sp>
      <p:sp>
        <p:nvSpPr>
          <p:cNvPr id="94" name="Shape 94"/>
          <p:cNvSpPr>
            <a:spLocks noGrp="1"/>
          </p:cNvSpPr>
          <p:nvPr>
            <p:ph type="body" sz="quarter" idx="14"/>
          </p:nvPr>
        </p:nvSpPr>
        <p:spPr>
          <a:xfrm>
            <a:off x="1693385" y="4266417"/>
            <a:ext cx="13953493" cy="687368"/>
          </a:xfrm>
          <a:prstGeom prst="rect">
            <a:avLst/>
          </a:prstGeom>
        </p:spPr>
        <p:txBody>
          <a:bodyPr>
            <a:spAutoFit/>
          </a:bodyPr>
          <a:lstStyle>
            <a:lvl1pPr marL="0" indent="0" algn="ctr">
              <a:spcBef>
                <a:spcPts val="0"/>
              </a:spcBef>
              <a:buSzTx/>
              <a:buNone/>
              <a:defRPr sz="3800"/>
            </a:lvl1pPr>
          </a:lstStyle>
          <a:p>
            <a:r>
              <a:t>“Type a quote here.” </a:t>
            </a:r>
          </a:p>
        </p:txBody>
      </p:sp>
      <p:sp>
        <p:nvSpPr>
          <p:cNvPr id="95" name="Shape 95"/>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Shape 102"/>
          <p:cNvSpPr>
            <a:spLocks noGrp="1"/>
          </p:cNvSpPr>
          <p:nvPr>
            <p:ph type="pic" idx="13"/>
          </p:nvPr>
        </p:nvSpPr>
        <p:spPr>
          <a:xfrm>
            <a:off x="0" y="0"/>
            <a:ext cx="17340263" cy="9753600"/>
          </a:xfrm>
          <a:prstGeom prst="rect">
            <a:avLst/>
          </a:prstGeom>
        </p:spPr>
        <p:txBody>
          <a:bodyPr lIns="91439" tIns="45719" rIns="91439" bIns="45719" anchor="t">
            <a:noAutofit/>
          </a:bodyPr>
          <a:lstStyle/>
          <a:p>
            <a:endParaRPr/>
          </a:p>
        </p:txBody>
      </p:sp>
      <p:sp>
        <p:nvSpPr>
          <p:cNvPr id="103" name="Shape 103"/>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hape 110"/>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167533" y="1597028"/>
            <a:ext cx="13005197" cy="3395663"/>
          </a:xfrm>
        </p:spPr>
        <p:txBody>
          <a:bodyPr anchor="b"/>
          <a:lstStyle>
            <a:lvl1pPr algn="ctr">
              <a:defRPr sz="6000"/>
            </a:lvl1pPr>
          </a:lstStyle>
          <a:p>
            <a:r>
              <a:rPr lang="en-US" smtClean="0"/>
              <a:t>Click to edit Master title style</a:t>
            </a:r>
            <a:endParaRPr lang="en-AU"/>
          </a:p>
        </p:txBody>
      </p:sp>
      <p:sp>
        <p:nvSpPr>
          <p:cNvPr id="3" name="Subtitle 2"/>
          <p:cNvSpPr>
            <a:spLocks noGrp="1"/>
          </p:cNvSpPr>
          <p:nvPr>
            <p:ph type="subTitle" idx="1"/>
          </p:nvPr>
        </p:nvSpPr>
        <p:spPr>
          <a:xfrm>
            <a:off x="2167533" y="5122863"/>
            <a:ext cx="13005197" cy="2354262"/>
          </a:xfrm>
        </p:spPr>
        <p:txBody>
          <a:bodyPr/>
          <a:lstStyle>
            <a:lvl1pPr marL="0" indent="0" algn="ctr">
              <a:buNone/>
              <a:defRPr sz="2400"/>
            </a:lvl1pPr>
            <a:lvl2pPr marL="457223" indent="0" algn="ctr">
              <a:buNone/>
              <a:defRPr sz="2000"/>
            </a:lvl2pPr>
            <a:lvl3pPr marL="914446" indent="0" algn="ctr">
              <a:buNone/>
              <a:defRPr sz="1800"/>
            </a:lvl3pPr>
            <a:lvl4pPr marL="1371668" indent="0" algn="ctr">
              <a:buNone/>
              <a:defRPr sz="1600"/>
            </a:lvl4pPr>
            <a:lvl5pPr marL="1828892"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ED46072B-ABE9-414C-9F40-51950647ACDB}" type="datetimeFigureOut">
              <a:rPr lang="en-AU" smtClean="0"/>
              <a:t>7/03/2018</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B1C1EABA-DF92-41CD-AF63-F5B1D46F0F82}" type="slidenum">
              <a:rPr lang="en-AU" smtClean="0"/>
              <a:t>‹#›</a:t>
            </a:fld>
            <a:endParaRPr lang="en-AU"/>
          </a:p>
        </p:txBody>
      </p:sp>
    </p:spTree>
    <p:extLst>
      <p:ext uri="{BB962C8B-B14F-4D97-AF65-F5344CB8AC3E}">
        <p14:creationId xmlns:p14="http://schemas.microsoft.com/office/powerpoint/2010/main" val="4351232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ED46072B-ABE9-414C-9F40-51950647ACDB}" type="datetimeFigureOut">
              <a:rPr lang="en-AU" smtClean="0"/>
              <a:t>7/03/2018</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B1C1EABA-DF92-41CD-AF63-F5B1D46F0F82}" type="slidenum">
              <a:rPr lang="en-AU" smtClean="0"/>
              <a:t>‹#›</a:t>
            </a:fld>
            <a:endParaRPr lang="en-AU"/>
          </a:p>
        </p:txBody>
      </p:sp>
    </p:spTree>
    <p:extLst>
      <p:ext uri="{BB962C8B-B14F-4D97-AF65-F5344CB8AC3E}">
        <p14:creationId xmlns:p14="http://schemas.microsoft.com/office/powerpoint/2010/main" val="3909515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83255" y="2432055"/>
            <a:ext cx="14956824" cy="4056063"/>
          </a:xfrm>
        </p:spPr>
        <p:txBody>
          <a:bodyPr anchor="b"/>
          <a:lstStyle>
            <a:lvl1pPr>
              <a:defRPr sz="6000"/>
            </a:lvl1pPr>
          </a:lstStyle>
          <a:p>
            <a:r>
              <a:rPr lang="en-US" smtClean="0"/>
              <a:t>Click to edit Master title style</a:t>
            </a:r>
            <a:endParaRPr lang="en-AU"/>
          </a:p>
        </p:txBody>
      </p:sp>
      <p:sp>
        <p:nvSpPr>
          <p:cNvPr id="3" name="Text Placeholder 2"/>
          <p:cNvSpPr>
            <a:spLocks noGrp="1"/>
          </p:cNvSpPr>
          <p:nvPr>
            <p:ph type="body" idx="1"/>
          </p:nvPr>
        </p:nvSpPr>
        <p:spPr>
          <a:xfrm>
            <a:off x="1183255" y="6527800"/>
            <a:ext cx="14956824" cy="2133600"/>
          </a:xfrm>
        </p:spPr>
        <p:txBody>
          <a:bodyPr/>
          <a:lstStyle>
            <a:lvl1pPr marL="0" indent="0">
              <a:buNone/>
              <a:defRPr sz="2400">
                <a:solidFill>
                  <a:schemeClr val="tx1">
                    <a:tint val="75000"/>
                  </a:schemeClr>
                </a:solidFill>
              </a:defRPr>
            </a:lvl1pPr>
            <a:lvl2pPr marL="457223" indent="0">
              <a:buNone/>
              <a:defRPr sz="2000">
                <a:solidFill>
                  <a:schemeClr val="tx1">
                    <a:tint val="75000"/>
                  </a:schemeClr>
                </a:solidFill>
              </a:defRPr>
            </a:lvl2pPr>
            <a:lvl3pPr marL="914446" indent="0">
              <a:buNone/>
              <a:defRPr sz="1800">
                <a:solidFill>
                  <a:schemeClr val="tx1">
                    <a:tint val="75000"/>
                  </a:schemeClr>
                </a:solidFill>
              </a:defRPr>
            </a:lvl3pPr>
            <a:lvl4pPr marL="1371668" indent="0">
              <a:buNone/>
              <a:defRPr sz="1600">
                <a:solidFill>
                  <a:schemeClr val="tx1">
                    <a:tint val="75000"/>
                  </a:schemeClr>
                </a:solidFill>
              </a:defRPr>
            </a:lvl4pPr>
            <a:lvl5pPr marL="1828892" indent="0">
              <a:buNone/>
              <a:defRPr sz="1600">
                <a:solidFill>
                  <a:schemeClr val="tx1">
                    <a:tint val="75000"/>
                  </a:schemeClr>
                </a:solidFill>
              </a:defRPr>
            </a:lvl5pPr>
            <a:lvl6pPr marL="2286114" indent="0">
              <a:buNone/>
              <a:defRPr sz="1600">
                <a:solidFill>
                  <a:schemeClr val="tx1">
                    <a:tint val="75000"/>
                  </a:schemeClr>
                </a:solidFill>
              </a:defRPr>
            </a:lvl6pPr>
            <a:lvl7pPr marL="2743337" indent="0">
              <a:buNone/>
              <a:defRPr sz="1600">
                <a:solidFill>
                  <a:schemeClr val="tx1">
                    <a:tint val="75000"/>
                  </a:schemeClr>
                </a:solidFill>
              </a:defRPr>
            </a:lvl7pPr>
            <a:lvl8pPr marL="3200560" indent="0">
              <a:buNone/>
              <a:defRPr sz="1600">
                <a:solidFill>
                  <a:schemeClr val="tx1">
                    <a:tint val="75000"/>
                  </a:schemeClr>
                </a:solidFill>
              </a:defRPr>
            </a:lvl8pPr>
            <a:lvl9pPr marL="3657783"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D46072B-ABE9-414C-9F40-51950647ACDB}" type="datetimeFigureOut">
              <a:rPr lang="en-AU" smtClean="0"/>
              <a:t>7/03/2018</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B1C1EABA-DF92-41CD-AF63-F5B1D46F0F82}" type="slidenum">
              <a:rPr lang="en-AU" smtClean="0"/>
              <a:t>‹#›</a:t>
            </a:fld>
            <a:endParaRPr lang="en-AU"/>
          </a:p>
        </p:txBody>
      </p:sp>
    </p:spTree>
    <p:extLst>
      <p:ext uri="{BB962C8B-B14F-4D97-AF65-F5344CB8AC3E}">
        <p14:creationId xmlns:p14="http://schemas.microsoft.com/office/powerpoint/2010/main" val="16947184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1191721" y="2597155"/>
            <a:ext cx="7376808" cy="618807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8771736" y="2597155"/>
            <a:ext cx="7376809" cy="618807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ED46072B-ABE9-414C-9F40-51950647ACDB}" type="datetimeFigureOut">
              <a:rPr lang="en-AU" smtClean="0"/>
              <a:t>7/03/2018</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B1C1EABA-DF92-41CD-AF63-F5B1D46F0F82}" type="slidenum">
              <a:rPr lang="en-AU" smtClean="0"/>
              <a:t>‹#›</a:t>
            </a:fld>
            <a:endParaRPr lang="en-AU"/>
          </a:p>
        </p:txBody>
      </p:sp>
    </p:spTree>
    <p:extLst>
      <p:ext uri="{BB962C8B-B14F-4D97-AF65-F5344CB8AC3E}">
        <p14:creationId xmlns:p14="http://schemas.microsoft.com/office/powerpoint/2010/main" val="4338883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93838" y="519113"/>
            <a:ext cx="14956824" cy="1885950"/>
          </a:xfrm>
        </p:spPr>
        <p:txBody>
          <a:bodyPr/>
          <a:lstStyle/>
          <a:p>
            <a:r>
              <a:rPr lang="en-US" smtClean="0"/>
              <a:t>Click to edit Master title style</a:t>
            </a:r>
            <a:endParaRPr lang="en-AU"/>
          </a:p>
        </p:txBody>
      </p:sp>
      <p:sp>
        <p:nvSpPr>
          <p:cNvPr id="3" name="Text Placeholder 2"/>
          <p:cNvSpPr>
            <a:spLocks noGrp="1"/>
          </p:cNvSpPr>
          <p:nvPr>
            <p:ph type="body" idx="1"/>
          </p:nvPr>
        </p:nvSpPr>
        <p:spPr>
          <a:xfrm>
            <a:off x="1193840" y="2390780"/>
            <a:ext cx="7336591" cy="1171575"/>
          </a:xfrm>
        </p:spPr>
        <p:txBody>
          <a:bodyPr anchor="b"/>
          <a:lstStyle>
            <a:lvl1pPr marL="0" indent="0">
              <a:buNone/>
              <a:defRPr sz="2400" b="1"/>
            </a:lvl1pPr>
            <a:lvl2pPr marL="457223" indent="0">
              <a:buNone/>
              <a:defRPr sz="2000" b="1"/>
            </a:lvl2pPr>
            <a:lvl3pPr marL="914446" indent="0">
              <a:buNone/>
              <a:defRPr sz="1800" b="1"/>
            </a:lvl3pPr>
            <a:lvl4pPr marL="1371668" indent="0">
              <a:buNone/>
              <a:defRPr sz="1600" b="1"/>
            </a:lvl4pPr>
            <a:lvl5pPr marL="1828892" indent="0">
              <a:buNone/>
              <a:defRPr sz="1600" b="1"/>
            </a:lvl5pPr>
            <a:lvl6pPr marL="2286114" indent="0">
              <a:buNone/>
              <a:defRPr sz="1600" b="1"/>
            </a:lvl6pPr>
            <a:lvl7pPr marL="2743337" indent="0">
              <a:buNone/>
              <a:defRPr sz="1600" b="1"/>
            </a:lvl7pPr>
            <a:lvl8pPr marL="3200560" indent="0">
              <a:buNone/>
              <a:defRPr sz="1600" b="1"/>
            </a:lvl8pPr>
            <a:lvl9pPr marL="3657783" indent="0">
              <a:buNone/>
              <a:defRPr sz="1600" b="1"/>
            </a:lvl9pPr>
          </a:lstStyle>
          <a:p>
            <a:pPr lvl="0"/>
            <a:r>
              <a:rPr lang="en-US" smtClean="0"/>
              <a:t>Edit Master text styles</a:t>
            </a:r>
          </a:p>
        </p:txBody>
      </p:sp>
      <p:sp>
        <p:nvSpPr>
          <p:cNvPr id="4" name="Content Placeholder 3"/>
          <p:cNvSpPr>
            <a:spLocks noGrp="1"/>
          </p:cNvSpPr>
          <p:nvPr>
            <p:ph sz="half" idx="2"/>
          </p:nvPr>
        </p:nvSpPr>
        <p:spPr>
          <a:xfrm>
            <a:off x="1193840" y="3562350"/>
            <a:ext cx="7336591" cy="5240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8778085" y="2390780"/>
            <a:ext cx="7372575" cy="1171575"/>
          </a:xfrm>
        </p:spPr>
        <p:txBody>
          <a:bodyPr anchor="b"/>
          <a:lstStyle>
            <a:lvl1pPr marL="0" indent="0">
              <a:buNone/>
              <a:defRPr sz="2400" b="1"/>
            </a:lvl1pPr>
            <a:lvl2pPr marL="457223" indent="0">
              <a:buNone/>
              <a:defRPr sz="2000" b="1"/>
            </a:lvl2pPr>
            <a:lvl3pPr marL="914446" indent="0">
              <a:buNone/>
              <a:defRPr sz="1800" b="1"/>
            </a:lvl3pPr>
            <a:lvl4pPr marL="1371668" indent="0">
              <a:buNone/>
              <a:defRPr sz="1600" b="1"/>
            </a:lvl4pPr>
            <a:lvl5pPr marL="1828892" indent="0">
              <a:buNone/>
              <a:defRPr sz="1600" b="1"/>
            </a:lvl5pPr>
            <a:lvl6pPr marL="2286114" indent="0">
              <a:buNone/>
              <a:defRPr sz="1600" b="1"/>
            </a:lvl6pPr>
            <a:lvl7pPr marL="2743337" indent="0">
              <a:buNone/>
              <a:defRPr sz="1600" b="1"/>
            </a:lvl7pPr>
            <a:lvl8pPr marL="3200560" indent="0">
              <a:buNone/>
              <a:defRPr sz="1600" b="1"/>
            </a:lvl8pPr>
            <a:lvl9pPr marL="3657783"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8778085" y="3562350"/>
            <a:ext cx="7372575" cy="5240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ED46072B-ABE9-414C-9F40-51950647ACDB}" type="datetimeFigureOut">
              <a:rPr lang="en-AU" smtClean="0"/>
              <a:t>7/03/2018</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B1C1EABA-DF92-41CD-AF63-F5B1D46F0F82}" type="slidenum">
              <a:rPr lang="en-AU" smtClean="0"/>
              <a:t>‹#›</a:t>
            </a:fld>
            <a:endParaRPr lang="en-AU"/>
          </a:p>
        </p:txBody>
      </p:sp>
    </p:spTree>
    <p:extLst>
      <p:ext uri="{BB962C8B-B14F-4D97-AF65-F5344CB8AC3E}">
        <p14:creationId xmlns:p14="http://schemas.microsoft.com/office/powerpoint/2010/main" val="16751994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ED46072B-ABE9-414C-9F40-51950647ACDB}" type="datetimeFigureOut">
              <a:rPr lang="en-AU" smtClean="0"/>
              <a:t>7/03/2018</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B1C1EABA-DF92-41CD-AF63-F5B1D46F0F82}" type="slidenum">
              <a:rPr lang="en-AU" smtClean="0"/>
              <a:t>‹#›</a:t>
            </a:fld>
            <a:endParaRPr lang="en-AU"/>
          </a:p>
        </p:txBody>
      </p:sp>
    </p:spTree>
    <p:extLst>
      <p:ext uri="{BB962C8B-B14F-4D97-AF65-F5344CB8AC3E}">
        <p14:creationId xmlns:p14="http://schemas.microsoft.com/office/powerpoint/2010/main" val="29478551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46072B-ABE9-414C-9F40-51950647ACDB}" type="datetimeFigureOut">
              <a:rPr lang="en-AU" smtClean="0"/>
              <a:t>7/03/2018</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B1C1EABA-DF92-41CD-AF63-F5B1D46F0F82}" type="slidenum">
              <a:rPr lang="en-AU" smtClean="0"/>
              <a:t>‹#›</a:t>
            </a:fld>
            <a:endParaRPr lang="en-AU"/>
          </a:p>
        </p:txBody>
      </p:sp>
    </p:spTree>
    <p:extLst>
      <p:ext uri="{BB962C8B-B14F-4D97-AF65-F5344CB8AC3E}">
        <p14:creationId xmlns:p14="http://schemas.microsoft.com/office/powerpoint/2010/main" val="15356951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0" name="Shape 20"/>
          <p:cNvSpPr>
            <a:spLocks noGrp="1"/>
          </p:cNvSpPr>
          <p:nvPr>
            <p:ph type="pic" idx="13"/>
          </p:nvPr>
        </p:nvSpPr>
        <p:spPr>
          <a:xfrm>
            <a:off x="2142132" y="635000"/>
            <a:ext cx="13039065" cy="5918200"/>
          </a:xfrm>
          <a:prstGeom prst="rect">
            <a:avLst/>
          </a:prstGeom>
        </p:spPr>
        <p:txBody>
          <a:bodyPr lIns="91439" tIns="45719" rIns="91439" bIns="45719" anchor="t">
            <a:noAutofit/>
          </a:bodyPr>
          <a:lstStyle/>
          <a:p>
            <a:endParaRPr/>
          </a:p>
        </p:txBody>
      </p:sp>
      <p:sp>
        <p:nvSpPr>
          <p:cNvPr id="21" name="Shape 21"/>
          <p:cNvSpPr>
            <a:spLocks noGrp="1"/>
          </p:cNvSpPr>
          <p:nvPr>
            <p:ph type="title"/>
          </p:nvPr>
        </p:nvSpPr>
        <p:spPr>
          <a:xfrm>
            <a:off x="1693385" y="6718300"/>
            <a:ext cx="13953493" cy="1422400"/>
          </a:xfrm>
          <a:prstGeom prst="rect">
            <a:avLst/>
          </a:prstGeom>
        </p:spPr>
        <p:txBody>
          <a:bodyPr anchor="b"/>
          <a:lstStyle/>
          <a:p>
            <a:r>
              <a:t>Title Text</a:t>
            </a:r>
          </a:p>
        </p:txBody>
      </p:sp>
      <p:sp>
        <p:nvSpPr>
          <p:cNvPr id="22" name="Shape 22"/>
          <p:cNvSpPr>
            <a:spLocks noGrp="1"/>
          </p:cNvSpPr>
          <p:nvPr>
            <p:ph type="body" sz="quarter" idx="1"/>
          </p:nvPr>
        </p:nvSpPr>
        <p:spPr>
          <a:xfrm>
            <a:off x="1693385" y="8191500"/>
            <a:ext cx="13953493" cy="1130300"/>
          </a:xfrm>
          <a:prstGeom prst="rect">
            <a:avLst/>
          </a:prstGeom>
        </p:spPr>
        <p:txBody>
          <a:bodyPr anchor="t"/>
          <a:lstStyle>
            <a:lvl1pPr marL="0" indent="0" algn="ctr">
              <a:spcBef>
                <a:spcPts val="0"/>
              </a:spcBef>
              <a:buSzTx/>
              <a:buNone/>
              <a:defRPr sz="3200"/>
            </a:lvl1pPr>
            <a:lvl2pPr marL="0" indent="228611" algn="ctr">
              <a:spcBef>
                <a:spcPts val="0"/>
              </a:spcBef>
              <a:buSzTx/>
              <a:buNone/>
              <a:defRPr sz="3200"/>
            </a:lvl2pPr>
            <a:lvl3pPr marL="0" indent="457223" algn="ctr">
              <a:spcBef>
                <a:spcPts val="0"/>
              </a:spcBef>
              <a:buSzTx/>
              <a:buNone/>
              <a:defRPr sz="3200"/>
            </a:lvl3pPr>
            <a:lvl4pPr marL="0" indent="685835" algn="ctr">
              <a:spcBef>
                <a:spcPts val="0"/>
              </a:spcBef>
              <a:buSzTx/>
              <a:buNone/>
              <a:defRPr sz="3200"/>
            </a:lvl4pPr>
            <a:lvl5pPr marL="0" indent="914446" algn="ctr">
              <a:spcBef>
                <a:spcPts val="0"/>
              </a:spcBef>
              <a:buSzTx/>
              <a:buNone/>
              <a:defRPr sz="3200"/>
            </a:lvl5pPr>
          </a:lstStyle>
          <a:p>
            <a:r>
              <a:t>Body Level One</a:t>
            </a:r>
          </a:p>
          <a:p>
            <a:pPr lvl="1"/>
            <a:r>
              <a:t>Body Level Two</a:t>
            </a:r>
          </a:p>
          <a:p>
            <a:pPr lvl="2"/>
            <a:r>
              <a:t>Body Level Three</a:t>
            </a:r>
          </a:p>
          <a:p>
            <a:pPr lvl="3"/>
            <a:r>
              <a:t>Body Level Four</a:t>
            </a:r>
          </a:p>
          <a:p>
            <a:pPr lvl="4"/>
            <a:r>
              <a:t>Body Level Five</a:t>
            </a:r>
          </a:p>
        </p:txBody>
      </p:sp>
      <p:sp>
        <p:nvSpPr>
          <p:cNvPr id="23" name="Shape 23"/>
          <p:cNvSpPr>
            <a:spLocks noGrp="1"/>
          </p:cNvSpPr>
          <p:nvPr>
            <p:ph type="sldNum" sz="quarter" idx="2"/>
          </p:nvPr>
        </p:nvSpPr>
        <p:spPr>
          <a:xfrm>
            <a:off x="8469305" y="9245603"/>
            <a:ext cx="384721" cy="37959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3837" y="650875"/>
            <a:ext cx="5592404" cy="2274888"/>
          </a:xfrm>
        </p:spPr>
        <p:txBody>
          <a:bodyPr anchor="b"/>
          <a:lstStyle>
            <a:lvl1pPr>
              <a:defRPr sz="3200"/>
            </a:lvl1pPr>
          </a:lstStyle>
          <a:p>
            <a:r>
              <a:rPr lang="en-US" smtClean="0"/>
              <a:t>Click to edit Master title style</a:t>
            </a:r>
            <a:endParaRPr lang="en-AU"/>
          </a:p>
        </p:txBody>
      </p:sp>
      <p:sp>
        <p:nvSpPr>
          <p:cNvPr id="3" name="Content Placeholder 2"/>
          <p:cNvSpPr>
            <a:spLocks noGrp="1"/>
          </p:cNvSpPr>
          <p:nvPr>
            <p:ph idx="1"/>
          </p:nvPr>
        </p:nvSpPr>
        <p:spPr>
          <a:xfrm>
            <a:off x="7372576" y="1404943"/>
            <a:ext cx="8778084" cy="6931025"/>
          </a:xfrm>
        </p:spPr>
        <p:txBody>
          <a:bodyPr/>
          <a:lstStyle>
            <a:lvl1pPr>
              <a:defRPr sz="3200"/>
            </a:lvl1pPr>
            <a:lvl2pPr>
              <a:defRPr sz="2801"/>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1193837" y="2925763"/>
            <a:ext cx="5592404" cy="5421312"/>
          </a:xfrm>
        </p:spPr>
        <p:txBody>
          <a:bodyPr/>
          <a:lstStyle>
            <a:lvl1pPr marL="0" indent="0">
              <a:buNone/>
              <a:defRPr sz="1600"/>
            </a:lvl1pPr>
            <a:lvl2pPr marL="457223" indent="0">
              <a:buNone/>
              <a:defRPr sz="1400"/>
            </a:lvl2pPr>
            <a:lvl3pPr marL="914446" indent="0">
              <a:buNone/>
              <a:defRPr sz="1200"/>
            </a:lvl3pPr>
            <a:lvl4pPr marL="1371668" indent="0">
              <a:buNone/>
              <a:defRPr sz="1000"/>
            </a:lvl4pPr>
            <a:lvl5pPr marL="1828892" indent="0">
              <a:buNone/>
              <a:defRPr sz="1000"/>
            </a:lvl5pPr>
            <a:lvl6pPr marL="2286114" indent="0">
              <a:buNone/>
              <a:defRPr sz="1000"/>
            </a:lvl6pPr>
            <a:lvl7pPr marL="2743337" indent="0">
              <a:buNone/>
              <a:defRPr sz="1000"/>
            </a:lvl7pPr>
            <a:lvl8pPr marL="3200560" indent="0">
              <a:buNone/>
              <a:defRPr sz="1000"/>
            </a:lvl8pPr>
            <a:lvl9pPr marL="3657783"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D46072B-ABE9-414C-9F40-51950647ACDB}" type="datetimeFigureOut">
              <a:rPr lang="en-AU" smtClean="0"/>
              <a:t>7/03/2018</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B1C1EABA-DF92-41CD-AF63-F5B1D46F0F82}" type="slidenum">
              <a:rPr lang="en-AU" smtClean="0"/>
              <a:t>‹#›</a:t>
            </a:fld>
            <a:endParaRPr lang="en-AU"/>
          </a:p>
        </p:txBody>
      </p:sp>
    </p:spTree>
    <p:extLst>
      <p:ext uri="{BB962C8B-B14F-4D97-AF65-F5344CB8AC3E}">
        <p14:creationId xmlns:p14="http://schemas.microsoft.com/office/powerpoint/2010/main" val="6454149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3837" y="650875"/>
            <a:ext cx="5592404" cy="2274888"/>
          </a:xfrm>
        </p:spPr>
        <p:txBody>
          <a:bodyPr anchor="b"/>
          <a:lstStyle>
            <a:lvl1pPr>
              <a:defRPr sz="3200"/>
            </a:lvl1pPr>
          </a:lstStyle>
          <a:p>
            <a:r>
              <a:rPr lang="en-US" smtClean="0"/>
              <a:t>Click to edit Master title style</a:t>
            </a:r>
            <a:endParaRPr lang="en-AU"/>
          </a:p>
        </p:txBody>
      </p:sp>
      <p:sp>
        <p:nvSpPr>
          <p:cNvPr id="3" name="Picture Placeholder 2"/>
          <p:cNvSpPr>
            <a:spLocks noGrp="1"/>
          </p:cNvSpPr>
          <p:nvPr>
            <p:ph type="pic" idx="1"/>
          </p:nvPr>
        </p:nvSpPr>
        <p:spPr>
          <a:xfrm>
            <a:off x="7372576" y="1404943"/>
            <a:ext cx="8778084" cy="6931025"/>
          </a:xfrm>
        </p:spPr>
        <p:txBody>
          <a:bodyPr/>
          <a:lstStyle>
            <a:lvl1pPr marL="0" indent="0">
              <a:buNone/>
              <a:defRPr sz="3200"/>
            </a:lvl1pPr>
            <a:lvl2pPr marL="457223" indent="0">
              <a:buNone/>
              <a:defRPr sz="2801"/>
            </a:lvl2pPr>
            <a:lvl3pPr marL="914446" indent="0">
              <a:buNone/>
              <a:defRPr sz="2400"/>
            </a:lvl3pPr>
            <a:lvl4pPr marL="1371668" indent="0">
              <a:buNone/>
              <a:defRPr sz="2000"/>
            </a:lvl4pPr>
            <a:lvl5pPr marL="1828892"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endParaRPr lang="en-AU"/>
          </a:p>
        </p:txBody>
      </p:sp>
      <p:sp>
        <p:nvSpPr>
          <p:cNvPr id="4" name="Text Placeholder 3"/>
          <p:cNvSpPr>
            <a:spLocks noGrp="1"/>
          </p:cNvSpPr>
          <p:nvPr>
            <p:ph type="body" sz="half" idx="2"/>
          </p:nvPr>
        </p:nvSpPr>
        <p:spPr>
          <a:xfrm>
            <a:off x="1193837" y="2925763"/>
            <a:ext cx="5592404" cy="5421312"/>
          </a:xfrm>
        </p:spPr>
        <p:txBody>
          <a:bodyPr/>
          <a:lstStyle>
            <a:lvl1pPr marL="0" indent="0">
              <a:buNone/>
              <a:defRPr sz="1600"/>
            </a:lvl1pPr>
            <a:lvl2pPr marL="457223" indent="0">
              <a:buNone/>
              <a:defRPr sz="1400"/>
            </a:lvl2pPr>
            <a:lvl3pPr marL="914446" indent="0">
              <a:buNone/>
              <a:defRPr sz="1200"/>
            </a:lvl3pPr>
            <a:lvl4pPr marL="1371668" indent="0">
              <a:buNone/>
              <a:defRPr sz="1000"/>
            </a:lvl4pPr>
            <a:lvl5pPr marL="1828892" indent="0">
              <a:buNone/>
              <a:defRPr sz="1000"/>
            </a:lvl5pPr>
            <a:lvl6pPr marL="2286114" indent="0">
              <a:buNone/>
              <a:defRPr sz="1000"/>
            </a:lvl6pPr>
            <a:lvl7pPr marL="2743337" indent="0">
              <a:buNone/>
              <a:defRPr sz="1000"/>
            </a:lvl7pPr>
            <a:lvl8pPr marL="3200560" indent="0">
              <a:buNone/>
              <a:defRPr sz="1000"/>
            </a:lvl8pPr>
            <a:lvl9pPr marL="3657783"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D46072B-ABE9-414C-9F40-51950647ACDB}" type="datetimeFigureOut">
              <a:rPr lang="en-AU" smtClean="0"/>
              <a:t>7/03/2018</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B1C1EABA-DF92-41CD-AF63-F5B1D46F0F82}" type="slidenum">
              <a:rPr lang="en-AU" smtClean="0"/>
              <a:t>‹#›</a:t>
            </a:fld>
            <a:endParaRPr lang="en-AU"/>
          </a:p>
        </p:txBody>
      </p:sp>
    </p:spTree>
    <p:extLst>
      <p:ext uri="{BB962C8B-B14F-4D97-AF65-F5344CB8AC3E}">
        <p14:creationId xmlns:p14="http://schemas.microsoft.com/office/powerpoint/2010/main" val="17812814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ED46072B-ABE9-414C-9F40-51950647ACDB}" type="datetimeFigureOut">
              <a:rPr lang="en-AU" smtClean="0"/>
              <a:t>7/03/2018</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B1C1EABA-DF92-41CD-AF63-F5B1D46F0F82}" type="slidenum">
              <a:rPr lang="en-AU" smtClean="0"/>
              <a:t>‹#›</a:t>
            </a:fld>
            <a:endParaRPr lang="en-AU"/>
          </a:p>
        </p:txBody>
      </p:sp>
    </p:spTree>
    <p:extLst>
      <p:ext uri="{BB962C8B-B14F-4D97-AF65-F5344CB8AC3E}">
        <p14:creationId xmlns:p14="http://schemas.microsoft.com/office/powerpoint/2010/main" val="266693503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2410398" y="519113"/>
            <a:ext cx="3738148" cy="8266112"/>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1191720" y="519113"/>
            <a:ext cx="11015470" cy="8266112"/>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ED46072B-ABE9-414C-9F40-51950647ACDB}" type="datetimeFigureOut">
              <a:rPr lang="en-AU" smtClean="0"/>
              <a:t>7/03/2018</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B1C1EABA-DF92-41CD-AF63-F5B1D46F0F82}" type="slidenum">
              <a:rPr lang="en-AU" smtClean="0"/>
              <a:t>‹#›</a:t>
            </a:fld>
            <a:endParaRPr lang="en-AU"/>
          </a:p>
        </p:txBody>
      </p:sp>
    </p:spTree>
    <p:extLst>
      <p:ext uri="{BB962C8B-B14F-4D97-AF65-F5344CB8AC3E}">
        <p14:creationId xmlns:p14="http://schemas.microsoft.com/office/powerpoint/2010/main" val="19104503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Centre">
    <p:spTree>
      <p:nvGrpSpPr>
        <p:cNvPr id="1" name=""/>
        <p:cNvGrpSpPr/>
        <p:nvPr/>
      </p:nvGrpSpPr>
      <p:grpSpPr>
        <a:xfrm>
          <a:off x="0" y="0"/>
          <a:ext cx="0" cy="0"/>
          <a:chOff x="0" y="0"/>
          <a:chExt cx="0" cy="0"/>
        </a:xfrm>
      </p:grpSpPr>
      <p:sp>
        <p:nvSpPr>
          <p:cNvPr id="30" name="Shape 30"/>
          <p:cNvSpPr>
            <a:spLocks noGrp="1"/>
          </p:cNvSpPr>
          <p:nvPr>
            <p:ph type="title"/>
          </p:nvPr>
        </p:nvSpPr>
        <p:spPr>
          <a:xfrm>
            <a:off x="1693385" y="3225800"/>
            <a:ext cx="13953493" cy="3302000"/>
          </a:xfrm>
          <a:prstGeom prst="rect">
            <a:avLst/>
          </a:prstGeom>
        </p:spPr>
        <p:txBody>
          <a:bodyPr/>
          <a:lstStyle/>
          <a:p>
            <a:r>
              <a:t>Title Text</a:t>
            </a:r>
          </a:p>
        </p:txBody>
      </p:sp>
      <p:sp>
        <p:nvSpPr>
          <p:cNvPr id="31" name="Shape 31"/>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Shape 38"/>
          <p:cNvSpPr>
            <a:spLocks noGrp="1"/>
          </p:cNvSpPr>
          <p:nvPr>
            <p:ph type="pic" sz="half" idx="13"/>
          </p:nvPr>
        </p:nvSpPr>
        <p:spPr>
          <a:xfrm>
            <a:off x="8958007" y="635000"/>
            <a:ext cx="7112217" cy="8229600"/>
          </a:xfrm>
          <a:prstGeom prst="rect">
            <a:avLst/>
          </a:prstGeom>
        </p:spPr>
        <p:txBody>
          <a:bodyPr lIns="91439" tIns="45719" rIns="91439" bIns="45719" anchor="t">
            <a:noAutofit/>
          </a:bodyPr>
          <a:lstStyle/>
          <a:p>
            <a:endParaRPr/>
          </a:p>
        </p:txBody>
      </p:sp>
      <p:sp>
        <p:nvSpPr>
          <p:cNvPr id="39" name="Shape 39"/>
          <p:cNvSpPr>
            <a:spLocks noGrp="1"/>
          </p:cNvSpPr>
          <p:nvPr>
            <p:ph type="title"/>
          </p:nvPr>
        </p:nvSpPr>
        <p:spPr>
          <a:xfrm>
            <a:off x="1270039" y="635000"/>
            <a:ext cx="7112217" cy="3987800"/>
          </a:xfrm>
          <a:prstGeom prst="rect">
            <a:avLst/>
          </a:prstGeom>
        </p:spPr>
        <p:txBody>
          <a:bodyPr anchor="b"/>
          <a:lstStyle>
            <a:lvl1pPr>
              <a:defRPr sz="6000"/>
            </a:lvl1pPr>
          </a:lstStyle>
          <a:p>
            <a:r>
              <a:t>Title Text</a:t>
            </a:r>
          </a:p>
        </p:txBody>
      </p:sp>
      <p:sp>
        <p:nvSpPr>
          <p:cNvPr id="40" name="Shape 40"/>
          <p:cNvSpPr>
            <a:spLocks noGrp="1"/>
          </p:cNvSpPr>
          <p:nvPr>
            <p:ph type="body" sz="quarter" idx="1"/>
          </p:nvPr>
        </p:nvSpPr>
        <p:spPr>
          <a:xfrm>
            <a:off x="1270039" y="4762500"/>
            <a:ext cx="7112217" cy="4102100"/>
          </a:xfrm>
          <a:prstGeom prst="rect">
            <a:avLst/>
          </a:prstGeom>
        </p:spPr>
        <p:txBody>
          <a:bodyPr anchor="t"/>
          <a:lstStyle>
            <a:lvl1pPr marL="0" indent="0" algn="ctr">
              <a:spcBef>
                <a:spcPts val="0"/>
              </a:spcBef>
              <a:buSzTx/>
              <a:buNone/>
              <a:defRPr sz="3200"/>
            </a:lvl1pPr>
            <a:lvl2pPr marL="0" indent="228611" algn="ctr">
              <a:spcBef>
                <a:spcPts val="0"/>
              </a:spcBef>
              <a:buSzTx/>
              <a:buNone/>
              <a:defRPr sz="3200"/>
            </a:lvl2pPr>
            <a:lvl3pPr marL="0" indent="457223" algn="ctr">
              <a:spcBef>
                <a:spcPts val="0"/>
              </a:spcBef>
              <a:buSzTx/>
              <a:buNone/>
              <a:defRPr sz="3200"/>
            </a:lvl3pPr>
            <a:lvl4pPr marL="0" indent="685835" algn="ctr">
              <a:spcBef>
                <a:spcPts val="0"/>
              </a:spcBef>
              <a:buSzTx/>
              <a:buNone/>
              <a:defRPr sz="3200"/>
            </a:lvl4pPr>
            <a:lvl5pPr marL="0" indent="914446" algn="ctr">
              <a:spcBef>
                <a:spcPts val="0"/>
              </a:spcBef>
              <a:buSzTx/>
              <a:buNone/>
              <a:defRPr sz="3200"/>
            </a:lvl5pPr>
          </a:lstStyle>
          <a:p>
            <a:r>
              <a:t>Body Level One</a:t>
            </a:r>
          </a:p>
          <a:p>
            <a:pPr lvl="1"/>
            <a:r>
              <a:t>Body Level Two</a:t>
            </a:r>
          </a:p>
          <a:p>
            <a:pPr lvl="2"/>
            <a:r>
              <a:t>Body Level Three</a:t>
            </a:r>
          </a:p>
          <a:p>
            <a:pPr lvl="3"/>
            <a:r>
              <a:t>Body Level Four</a:t>
            </a:r>
          </a:p>
          <a:p>
            <a:pPr lvl="4"/>
            <a:r>
              <a:t>Body Level Five</a:t>
            </a:r>
          </a:p>
        </p:txBody>
      </p:sp>
      <p:sp>
        <p:nvSpPr>
          <p:cNvPr id="41" name="Shape 41"/>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Shape 48"/>
          <p:cNvSpPr>
            <a:spLocks noGrp="1"/>
          </p:cNvSpPr>
          <p:nvPr>
            <p:ph type="title"/>
          </p:nvPr>
        </p:nvSpPr>
        <p:spPr>
          <a:prstGeom prst="rect">
            <a:avLst/>
          </a:prstGeom>
        </p:spPr>
        <p:txBody>
          <a:bodyPr/>
          <a:lstStyle/>
          <a:p>
            <a:r>
              <a:t>Title Text</a:t>
            </a:r>
          </a:p>
        </p:txBody>
      </p:sp>
      <p:sp>
        <p:nvSpPr>
          <p:cNvPr id="49" name="Shape 49"/>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Shape 56"/>
          <p:cNvSpPr>
            <a:spLocks noGrp="1"/>
          </p:cNvSpPr>
          <p:nvPr>
            <p:ph type="title"/>
          </p:nvPr>
        </p:nvSpPr>
        <p:spPr>
          <a:prstGeom prst="rect">
            <a:avLst/>
          </a:prstGeom>
        </p:spPr>
        <p:txBody>
          <a:bodyPr/>
          <a:lstStyle/>
          <a:p>
            <a:r>
              <a:t>Title Text</a:t>
            </a:r>
          </a:p>
        </p:txBody>
      </p:sp>
      <p:sp>
        <p:nvSpPr>
          <p:cNvPr id="57" name="Shape 57"/>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8" name="Shape 58"/>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Shape 65"/>
          <p:cNvSpPr>
            <a:spLocks noGrp="1"/>
          </p:cNvSpPr>
          <p:nvPr>
            <p:ph type="pic" sz="half" idx="13"/>
          </p:nvPr>
        </p:nvSpPr>
        <p:spPr>
          <a:xfrm>
            <a:off x="8958007" y="2603500"/>
            <a:ext cx="7112217" cy="6286500"/>
          </a:xfrm>
          <a:prstGeom prst="rect">
            <a:avLst/>
          </a:prstGeom>
        </p:spPr>
        <p:txBody>
          <a:bodyPr lIns="91439" tIns="45719" rIns="91439" bIns="45719" anchor="t">
            <a:noAutofit/>
          </a:bodyPr>
          <a:lstStyle/>
          <a:p>
            <a:endParaRPr/>
          </a:p>
        </p:txBody>
      </p:sp>
      <p:sp>
        <p:nvSpPr>
          <p:cNvPr id="66" name="Shape 66"/>
          <p:cNvSpPr>
            <a:spLocks noGrp="1"/>
          </p:cNvSpPr>
          <p:nvPr>
            <p:ph type="title"/>
          </p:nvPr>
        </p:nvSpPr>
        <p:spPr>
          <a:prstGeom prst="rect">
            <a:avLst/>
          </a:prstGeom>
        </p:spPr>
        <p:txBody>
          <a:bodyPr/>
          <a:lstStyle/>
          <a:p>
            <a:r>
              <a:t>Title Text</a:t>
            </a:r>
          </a:p>
        </p:txBody>
      </p:sp>
      <p:sp>
        <p:nvSpPr>
          <p:cNvPr id="67" name="Shape 67"/>
          <p:cNvSpPr>
            <a:spLocks noGrp="1"/>
          </p:cNvSpPr>
          <p:nvPr>
            <p:ph type="body" sz="half" idx="1"/>
          </p:nvPr>
        </p:nvSpPr>
        <p:spPr>
          <a:xfrm>
            <a:off x="1270039" y="2603500"/>
            <a:ext cx="7112217" cy="6286500"/>
          </a:xfrm>
          <a:prstGeom prst="rect">
            <a:avLst/>
          </a:prstGeom>
        </p:spPr>
        <p:txBody>
          <a:bodyPr/>
          <a:lstStyle>
            <a:lvl1pPr marL="342917" indent="-342917">
              <a:spcBef>
                <a:spcPts val="3200"/>
              </a:spcBef>
              <a:defRPr sz="2801"/>
            </a:lvl1pPr>
            <a:lvl2pPr marL="685835" indent="-342917">
              <a:spcBef>
                <a:spcPts val="3200"/>
              </a:spcBef>
              <a:defRPr sz="2801"/>
            </a:lvl2pPr>
            <a:lvl3pPr marL="1028752" indent="-342917">
              <a:spcBef>
                <a:spcPts val="3200"/>
              </a:spcBef>
              <a:defRPr sz="2801"/>
            </a:lvl3pPr>
            <a:lvl4pPr marL="1371668" indent="-342917">
              <a:spcBef>
                <a:spcPts val="3200"/>
              </a:spcBef>
              <a:defRPr sz="2801"/>
            </a:lvl4pPr>
            <a:lvl5pPr marL="1714586" indent="-342917">
              <a:spcBef>
                <a:spcPts val="3200"/>
              </a:spcBef>
              <a:defRPr sz="2801"/>
            </a:lvl5pPr>
          </a:lstStyle>
          <a:p>
            <a:r>
              <a:t>Body Level One</a:t>
            </a:r>
          </a:p>
          <a:p>
            <a:pPr lvl="1"/>
            <a:r>
              <a:t>Body Level Two</a:t>
            </a:r>
          </a:p>
          <a:p>
            <a:pPr lvl="2"/>
            <a:r>
              <a:t>Body Level Three</a:t>
            </a:r>
          </a:p>
          <a:p>
            <a:pPr lvl="3"/>
            <a:r>
              <a:t>Body Level Four</a:t>
            </a:r>
          </a:p>
          <a:p>
            <a:pPr lvl="4"/>
            <a:r>
              <a:t>Body Level Five</a:t>
            </a:r>
          </a:p>
        </p:txBody>
      </p:sp>
      <p:sp>
        <p:nvSpPr>
          <p:cNvPr id="68" name="Shape 68"/>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Shape 75"/>
          <p:cNvSpPr>
            <a:spLocks noGrp="1"/>
          </p:cNvSpPr>
          <p:nvPr>
            <p:ph type="body" idx="1"/>
          </p:nvPr>
        </p:nvSpPr>
        <p:spPr>
          <a:xfrm>
            <a:off x="1270039" y="1270000"/>
            <a:ext cx="14800185" cy="721360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6" name="Shape 76"/>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Shape 83"/>
          <p:cNvSpPr>
            <a:spLocks noGrp="1"/>
          </p:cNvSpPr>
          <p:nvPr>
            <p:ph type="pic" sz="quarter" idx="13"/>
          </p:nvPr>
        </p:nvSpPr>
        <p:spPr>
          <a:xfrm>
            <a:off x="8958007" y="5092700"/>
            <a:ext cx="7112217" cy="3771900"/>
          </a:xfrm>
          <a:prstGeom prst="rect">
            <a:avLst/>
          </a:prstGeom>
        </p:spPr>
        <p:txBody>
          <a:bodyPr lIns="91439" tIns="45719" rIns="91439" bIns="45719" anchor="t">
            <a:noAutofit/>
          </a:bodyPr>
          <a:lstStyle/>
          <a:p>
            <a:endParaRPr/>
          </a:p>
        </p:txBody>
      </p:sp>
      <p:sp>
        <p:nvSpPr>
          <p:cNvPr id="84" name="Shape 84"/>
          <p:cNvSpPr>
            <a:spLocks noGrp="1"/>
          </p:cNvSpPr>
          <p:nvPr>
            <p:ph type="pic" sz="quarter" idx="14"/>
          </p:nvPr>
        </p:nvSpPr>
        <p:spPr>
          <a:xfrm>
            <a:off x="8966301" y="889000"/>
            <a:ext cx="7112219" cy="3771900"/>
          </a:xfrm>
          <a:prstGeom prst="rect">
            <a:avLst/>
          </a:prstGeom>
        </p:spPr>
        <p:txBody>
          <a:bodyPr lIns="91439" tIns="45719" rIns="91439" bIns="45719" anchor="t">
            <a:noAutofit/>
          </a:bodyPr>
          <a:lstStyle/>
          <a:p>
            <a:endParaRPr/>
          </a:p>
        </p:txBody>
      </p:sp>
      <p:sp>
        <p:nvSpPr>
          <p:cNvPr id="85" name="Shape 85"/>
          <p:cNvSpPr>
            <a:spLocks noGrp="1"/>
          </p:cNvSpPr>
          <p:nvPr>
            <p:ph type="pic" sz="half" idx="15"/>
          </p:nvPr>
        </p:nvSpPr>
        <p:spPr>
          <a:xfrm>
            <a:off x="1270039" y="889000"/>
            <a:ext cx="7112217" cy="7975600"/>
          </a:xfrm>
          <a:prstGeom prst="rect">
            <a:avLst/>
          </a:prstGeom>
        </p:spPr>
        <p:txBody>
          <a:bodyPr lIns="91439" tIns="45719" rIns="91439" bIns="45719" anchor="t">
            <a:noAutofit/>
          </a:bodyPr>
          <a:lstStyle/>
          <a:p>
            <a:endParaRPr/>
          </a:p>
        </p:txBody>
      </p:sp>
      <p:sp>
        <p:nvSpPr>
          <p:cNvPr id="86" name="Shape 86"/>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1270039" y="444500"/>
            <a:ext cx="14800185" cy="21590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p>
            <a:r>
              <a:t>Title Text</a:t>
            </a:r>
          </a:p>
        </p:txBody>
      </p:sp>
      <p:sp>
        <p:nvSpPr>
          <p:cNvPr id="3" name="Shape 3"/>
          <p:cNvSpPr>
            <a:spLocks noGrp="1"/>
          </p:cNvSpPr>
          <p:nvPr>
            <p:ph type="body" idx="1"/>
          </p:nvPr>
        </p:nvSpPr>
        <p:spPr>
          <a:xfrm>
            <a:off x="1270039" y="2603500"/>
            <a:ext cx="14800185" cy="62865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hape 4"/>
          <p:cNvSpPr>
            <a:spLocks noGrp="1"/>
          </p:cNvSpPr>
          <p:nvPr>
            <p:ph type="sldNum" sz="quarter" idx="2"/>
          </p:nvPr>
        </p:nvSpPr>
        <p:spPr>
          <a:xfrm>
            <a:off x="8469305" y="9251953"/>
            <a:ext cx="384721" cy="379591"/>
          </a:xfrm>
          <a:prstGeom prst="rect">
            <a:avLst/>
          </a:prstGeom>
          <a:ln w="12700">
            <a:miter lim="400000"/>
          </a:ln>
        </p:spPr>
        <p:txBody>
          <a:bodyPr wrap="none" lIns="50800" tIns="50800" rIns="50800" bIns="50800">
            <a:spAutoFit/>
          </a:bodyPr>
          <a:lstStyle>
            <a:lvl1pPr>
              <a:defRPr sz="1800"/>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txStyles>
    <p:titleStyle>
      <a:lvl1pPr marL="0" marR="0" indent="0" algn="ctr" defTabSz="584229"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1pPr>
      <a:lvl2pPr marL="0" marR="0" indent="228611" algn="ctr" defTabSz="584229"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2pPr>
      <a:lvl3pPr marL="0" marR="0" indent="457223" algn="ctr" defTabSz="584229"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3pPr>
      <a:lvl4pPr marL="0" marR="0" indent="685835" algn="ctr" defTabSz="584229"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4pPr>
      <a:lvl5pPr marL="0" marR="0" indent="914446" algn="ctr" defTabSz="584229"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5pPr>
      <a:lvl6pPr marL="0" marR="0" indent="1143057" algn="ctr" defTabSz="584229"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6pPr>
      <a:lvl7pPr marL="0" marR="0" indent="1371668" algn="ctr" defTabSz="584229"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7pPr>
      <a:lvl8pPr marL="0" marR="0" indent="1600280" algn="ctr" defTabSz="584229"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8pPr>
      <a:lvl9pPr marL="0" marR="0" indent="1828892" algn="ctr" defTabSz="584229"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9pPr>
    </p:titleStyle>
    <p:bodyStyle>
      <a:lvl1pPr marL="444522" marR="0" indent="-444522" algn="l" defTabSz="584229"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1pPr>
      <a:lvl2pPr marL="889045" marR="0" indent="-444522" algn="l" defTabSz="584229"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2pPr>
      <a:lvl3pPr marL="1333567" marR="0" indent="-444522" algn="l" defTabSz="584229"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3pPr>
      <a:lvl4pPr marL="1778089" marR="0" indent="-444522" algn="l" defTabSz="584229"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4pPr>
      <a:lvl5pPr marL="2222612" marR="0" indent="-444522" algn="l" defTabSz="584229"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5pPr>
      <a:lvl6pPr marL="2667134" marR="0" indent="-444522" algn="l" defTabSz="584229"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6pPr>
      <a:lvl7pPr marL="3111656" marR="0" indent="-444522" algn="l" defTabSz="584229"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7pPr>
      <a:lvl8pPr marL="3556178" marR="0" indent="-444522" algn="l" defTabSz="584229"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8pPr>
      <a:lvl9pPr marL="4000700" marR="0" indent="-444522" algn="l" defTabSz="584229"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9pPr>
    </p:bodyStyle>
    <p:otherStyle>
      <a:lvl1pPr marL="0" marR="0" indent="0" algn="ctr" defTabSz="584229"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1pPr>
      <a:lvl2pPr marL="0" marR="0" indent="228611" algn="ctr" defTabSz="584229"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2pPr>
      <a:lvl3pPr marL="0" marR="0" indent="457223" algn="ctr" defTabSz="584229"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3pPr>
      <a:lvl4pPr marL="0" marR="0" indent="685835" algn="ctr" defTabSz="584229"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4pPr>
      <a:lvl5pPr marL="0" marR="0" indent="914446" algn="ctr" defTabSz="584229"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5pPr>
      <a:lvl6pPr marL="0" marR="0" indent="1143057" algn="ctr" defTabSz="584229"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6pPr>
      <a:lvl7pPr marL="0" marR="0" indent="1371668" algn="ctr" defTabSz="584229"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7pPr>
      <a:lvl8pPr marL="0" marR="0" indent="1600280" algn="ctr" defTabSz="584229"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8pPr>
      <a:lvl9pPr marL="0" marR="0" indent="1828892" algn="ctr" defTabSz="584229"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91722" y="519113"/>
            <a:ext cx="14956824" cy="1885950"/>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1191722" y="2597155"/>
            <a:ext cx="14956824" cy="6188075"/>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1191720" y="9040813"/>
            <a:ext cx="3901135" cy="519112"/>
          </a:xfrm>
          <a:prstGeom prst="rect">
            <a:avLst/>
          </a:prstGeom>
        </p:spPr>
        <p:txBody>
          <a:bodyPr vert="horz" lIns="91440" tIns="45720" rIns="91440" bIns="45720" rtlCol="0" anchor="ctr"/>
          <a:lstStyle>
            <a:lvl1pPr algn="l">
              <a:defRPr sz="1200">
                <a:solidFill>
                  <a:schemeClr val="tx1">
                    <a:tint val="75000"/>
                  </a:schemeClr>
                </a:solidFill>
              </a:defRPr>
            </a:lvl1pPr>
          </a:lstStyle>
          <a:p>
            <a:fld id="{ED46072B-ABE9-414C-9F40-51950647ACDB}" type="datetimeFigureOut">
              <a:rPr lang="en-AU" smtClean="0"/>
              <a:t>7/03/2018</a:t>
            </a:fld>
            <a:endParaRPr lang="en-AU"/>
          </a:p>
        </p:txBody>
      </p:sp>
      <p:sp>
        <p:nvSpPr>
          <p:cNvPr id="5" name="Footer Placeholder 4"/>
          <p:cNvSpPr>
            <a:spLocks noGrp="1"/>
          </p:cNvSpPr>
          <p:nvPr>
            <p:ph type="ftr" sz="quarter" idx="3"/>
          </p:nvPr>
        </p:nvSpPr>
        <p:spPr>
          <a:xfrm>
            <a:off x="5744809" y="9040813"/>
            <a:ext cx="5850645" cy="519112"/>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12247408" y="9040813"/>
            <a:ext cx="3901136" cy="519112"/>
          </a:xfrm>
          <a:prstGeom prst="rect">
            <a:avLst/>
          </a:prstGeom>
        </p:spPr>
        <p:txBody>
          <a:bodyPr vert="horz" lIns="91440" tIns="45720" rIns="91440" bIns="45720" rtlCol="0" anchor="ctr"/>
          <a:lstStyle>
            <a:lvl1pPr algn="r">
              <a:defRPr sz="1200">
                <a:solidFill>
                  <a:schemeClr val="tx1">
                    <a:tint val="75000"/>
                  </a:schemeClr>
                </a:solidFill>
              </a:defRPr>
            </a:lvl1pPr>
          </a:lstStyle>
          <a:p>
            <a:fld id="{B1C1EABA-DF92-41CD-AF63-F5B1D46F0F82}" type="slidenum">
              <a:rPr lang="en-AU" smtClean="0"/>
              <a:t>‹#›</a:t>
            </a:fld>
            <a:endParaRPr lang="en-AU"/>
          </a:p>
        </p:txBody>
      </p:sp>
    </p:spTree>
    <p:extLst>
      <p:ext uri="{BB962C8B-B14F-4D97-AF65-F5344CB8AC3E}">
        <p14:creationId xmlns:p14="http://schemas.microsoft.com/office/powerpoint/2010/main" val="4132951826"/>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iming>
    <p:tnLst>
      <p:par>
        <p:cTn id="1" dur="indefinite" restart="never" nodeType="tmRoot"/>
      </p:par>
    </p:tnLst>
  </p:timing>
  <p:txStyles>
    <p:titleStyle>
      <a:lvl1pPr algn="l" defTabSz="914446"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11" indent="-228611" algn="l" defTabSz="914446" rtl="0" eaLnBrk="1" latinLnBrk="0" hangingPunct="1">
        <a:lnSpc>
          <a:spcPct val="90000"/>
        </a:lnSpc>
        <a:spcBef>
          <a:spcPts val="1000"/>
        </a:spcBef>
        <a:buFont typeface="Arial" panose="020B0604020202020204" pitchFamily="34" charset="0"/>
        <a:buChar char="•"/>
        <a:defRPr sz="2801" kern="1200">
          <a:solidFill>
            <a:schemeClr val="tx1"/>
          </a:solidFill>
          <a:latin typeface="+mn-lt"/>
          <a:ea typeface="+mn-ea"/>
          <a:cs typeface="+mn-cs"/>
        </a:defRPr>
      </a:lvl1pPr>
      <a:lvl2pPr marL="685835" indent="-228611" algn="l" defTabSz="914446"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57" indent="-228611" algn="l" defTabSz="914446"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80"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503"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726"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949"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172"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394"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46" rtl="0" eaLnBrk="1" latinLnBrk="0" hangingPunct="1">
        <a:defRPr sz="1800" kern="1200">
          <a:solidFill>
            <a:schemeClr val="tx1"/>
          </a:solidFill>
          <a:latin typeface="+mn-lt"/>
          <a:ea typeface="+mn-ea"/>
          <a:cs typeface="+mn-cs"/>
        </a:defRPr>
      </a:lvl1pPr>
      <a:lvl2pPr marL="457223" algn="l" defTabSz="914446" rtl="0" eaLnBrk="1" latinLnBrk="0" hangingPunct="1">
        <a:defRPr sz="1800" kern="1200">
          <a:solidFill>
            <a:schemeClr val="tx1"/>
          </a:solidFill>
          <a:latin typeface="+mn-lt"/>
          <a:ea typeface="+mn-ea"/>
          <a:cs typeface="+mn-cs"/>
        </a:defRPr>
      </a:lvl2pPr>
      <a:lvl3pPr marL="914446" algn="l" defTabSz="914446" rtl="0" eaLnBrk="1" latinLnBrk="0" hangingPunct="1">
        <a:defRPr sz="1800" kern="1200">
          <a:solidFill>
            <a:schemeClr val="tx1"/>
          </a:solidFill>
          <a:latin typeface="+mn-lt"/>
          <a:ea typeface="+mn-ea"/>
          <a:cs typeface="+mn-cs"/>
        </a:defRPr>
      </a:lvl3pPr>
      <a:lvl4pPr marL="1371668" algn="l" defTabSz="914446" rtl="0" eaLnBrk="1" latinLnBrk="0" hangingPunct="1">
        <a:defRPr sz="1800" kern="1200">
          <a:solidFill>
            <a:schemeClr val="tx1"/>
          </a:solidFill>
          <a:latin typeface="+mn-lt"/>
          <a:ea typeface="+mn-ea"/>
          <a:cs typeface="+mn-cs"/>
        </a:defRPr>
      </a:lvl4pPr>
      <a:lvl5pPr marL="1828892" algn="l" defTabSz="914446" rtl="0" eaLnBrk="1" latinLnBrk="0" hangingPunct="1">
        <a:defRPr sz="1800" kern="1200">
          <a:solidFill>
            <a:schemeClr val="tx1"/>
          </a:solidFill>
          <a:latin typeface="+mn-lt"/>
          <a:ea typeface="+mn-ea"/>
          <a:cs typeface="+mn-cs"/>
        </a:defRPr>
      </a:lvl5pPr>
      <a:lvl6pPr marL="2286114" algn="l" defTabSz="914446" rtl="0" eaLnBrk="1" latinLnBrk="0" hangingPunct="1">
        <a:defRPr sz="1800" kern="1200">
          <a:solidFill>
            <a:schemeClr val="tx1"/>
          </a:solidFill>
          <a:latin typeface="+mn-lt"/>
          <a:ea typeface="+mn-ea"/>
          <a:cs typeface="+mn-cs"/>
        </a:defRPr>
      </a:lvl6pPr>
      <a:lvl7pPr marL="2743337" algn="l" defTabSz="914446" rtl="0" eaLnBrk="1" latinLnBrk="0" hangingPunct="1">
        <a:defRPr sz="1800" kern="1200">
          <a:solidFill>
            <a:schemeClr val="tx1"/>
          </a:solidFill>
          <a:latin typeface="+mn-lt"/>
          <a:ea typeface="+mn-ea"/>
          <a:cs typeface="+mn-cs"/>
        </a:defRPr>
      </a:lvl7pPr>
      <a:lvl8pPr marL="3200560" algn="l" defTabSz="914446" rtl="0" eaLnBrk="1" latinLnBrk="0" hangingPunct="1">
        <a:defRPr sz="1800" kern="1200">
          <a:solidFill>
            <a:schemeClr val="tx1"/>
          </a:solidFill>
          <a:latin typeface="+mn-lt"/>
          <a:ea typeface="+mn-ea"/>
          <a:cs typeface="+mn-cs"/>
        </a:defRPr>
      </a:lvl8pPr>
      <a:lvl9pPr marL="3657783" algn="l" defTabSz="91444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emf"/></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5.xml"/><Relationship Id="rId5" Type="http://schemas.openxmlformats.org/officeDocument/2006/relationships/image" Target="../media/image29.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1.xml"/><Relationship Id="rId1" Type="http://schemas.openxmlformats.org/officeDocument/2006/relationships/slideLayout" Target="../slideLayouts/slideLayout5.xml"/><Relationship Id="rId5" Type="http://schemas.openxmlformats.org/officeDocument/2006/relationships/image" Target="../media/image31.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8" Type="http://schemas.microsoft.com/office/2007/relationships/hdphoto" Target="../media/hdphoto3.wdp"/><Relationship Id="rId13" Type="http://schemas.openxmlformats.org/officeDocument/2006/relationships/image" Target="../media/image37.png"/><Relationship Id="rId3" Type="http://schemas.openxmlformats.org/officeDocument/2006/relationships/image" Target="../media/image32.png"/><Relationship Id="rId7" Type="http://schemas.openxmlformats.org/officeDocument/2006/relationships/image" Target="../media/image34.png"/><Relationship Id="rId12" Type="http://schemas.microsoft.com/office/2007/relationships/hdphoto" Target="../media/hdphoto5.wdp"/><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microsoft.com/office/2007/relationships/hdphoto" Target="../media/hdphoto2.wdp"/><Relationship Id="rId11" Type="http://schemas.openxmlformats.org/officeDocument/2006/relationships/image" Target="../media/image36.png"/><Relationship Id="rId5" Type="http://schemas.openxmlformats.org/officeDocument/2006/relationships/image" Target="../media/image33.png"/><Relationship Id="rId10" Type="http://schemas.microsoft.com/office/2007/relationships/hdphoto" Target="../media/hdphoto4.wdp"/><Relationship Id="rId4" Type="http://schemas.microsoft.com/office/2007/relationships/hdphoto" Target="../media/hdphoto1.wdp"/><Relationship Id="rId9" Type="http://schemas.openxmlformats.org/officeDocument/2006/relationships/image" Target="../media/image35.png"/><Relationship Id="rId14" Type="http://schemas.microsoft.com/office/2007/relationships/hdphoto" Target="../media/hdphoto6.wdp"/></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8.png"/><Relationship Id="rId7"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10.png"/><Relationship Id="rId5" Type="http://schemas.openxmlformats.org/officeDocument/2006/relationships/image" Target="../media/image5.png"/><Relationship Id="rId4" Type="http://schemas.openxmlformats.org/officeDocument/2006/relationships/image" Target="../media/image9.png"/><Relationship Id="rId9"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5.xml"/><Relationship Id="rId5" Type="http://schemas.openxmlformats.org/officeDocument/2006/relationships/image" Target="../media/image5.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6.png"/><Relationship Id="rId7" Type="http://schemas.openxmlformats.org/officeDocument/2006/relationships/image" Target="../media/image20.png"/><Relationship Id="rId12"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image" Target="../media/image19.png"/><Relationship Id="rId11" Type="http://schemas.openxmlformats.org/officeDocument/2006/relationships/image" Target="../media/image23.png"/><Relationship Id="rId5" Type="http://schemas.openxmlformats.org/officeDocument/2006/relationships/image" Target="../media/image18.png"/><Relationship Id="rId10" Type="http://schemas.openxmlformats.org/officeDocument/2006/relationships/image" Target="../media/image22.png"/><Relationship Id="rId4" Type="http://schemas.openxmlformats.org/officeDocument/2006/relationships/image" Target="../media/image17.png"/><Relationship Id="rId9" Type="http://schemas.openxmlformats.org/officeDocument/2006/relationships/image" Target="../media/image21.png"/></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5.xml"/><Relationship Id="rId5" Type="http://schemas.openxmlformats.org/officeDocument/2006/relationships/image" Target="../media/image5.png"/><Relationship Id="rId4" Type="http://schemas.openxmlformats.org/officeDocument/2006/relationships/image" Target="../media/image25.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56" t="180" r="24" b="-180"/>
          <a:stretch/>
        </p:blipFill>
        <p:spPr>
          <a:xfrm>
            <a:off x="-14514" y="-97901"/>
            <a:ext cx="17592601" cy="9949402"/>
          </a:xfrm>
          <a:prstGeom prst="rect">
            <a:avLst/>
          </a:prstGeom>
        </p:spPr>
      </p:pic>
      <p:sp>
        <p:nvSpPr>
          <p:cNvPr id="8" name="Rectangle 7"/>
          <p:cNvSpPr/>
          <p:nvPr/>
        </p:nvSpPr>
        <p:spPr>
          <a:xfrm>
            <a:off x="0" y="0"/>
            <a:ext cx="17592601" cy="9949402"/>
          </a:xfrm>
          <a:prstGeom prst="rect">
            <a:avLst/>
          </a:prstGeom>
          <a:solidFill>
            <a:srgbClr val="00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Title 1"/>
          <p:cNvSpPr txBox="1">
            <a:spLocks/>
          </p:cNvSpPr>
          <p:nvPr/>
        </p:nvSpPr>
        <p:spPr>
          <a:xfrm>
            <a:off x="8075049" y="4824596"/>
            <a:ext cx="7921715" cy="1473301"/>
          </a:xfrm>
          <a:prstGeom prst="rect">
            <a:avLst/>
          </a:prstGeom>
          <a:effectLst>
            <a:outerShdw blurRad="12700" dist="12700" dir="5400000" algn="t" rotWithShape="0">
              <a:prstClr val="black">
                <a:alpha val="40000"/>
              </a:prstClr>
            </a:outerShdw>
          </a:effectLst>
        </p:spPr>
        <p:txBody>
          <a:bodyPr>
            <a:noAutofit/>
          </a:bodyPr>
          <a:lstStyle>
            <a:lvl1pPr algn="l" defTabSz="914400" rtl="0" eaLnBrk="1" latinLnBrk="0" hangingPunct="1">
              <a:lnSpc>
                <a:spcPct val="90000"/>
              </a:lnSpc>
              <a:spcBef>
                <a:spcPct val="0"/>
              </a:spcBef>
              <a:buNone/>
              <a:defRPr sz="6000" b="1" kern="1200" baseline="0">
                <a:solidFill>
                  <a:schemeClr val="bg1"/>
                </a:solidFill>
                <a:latin typeface="Arial" panose="020B0604020202020204" pitchFamily="34" charset="0"/>
                <a:ea typeface="+mj-ea"/>
                <a:cs typeface="Arial" panose="020B0604020202020204" pitchFamily="34" charset="0"/>
              </a:defRPr>
            </a:lvl1pPr>
          </a:lstStyle>
          <a:p>
            <a:pPr algn="r">
              <a:defRPr/>
            </a:pPr>
            <a:r>
              <a:rPr lang="en-AU" sz="6600" dirty="0"/>
              <a:t>UQ Course Site Design Guidelines</a:t>
            </a:r>
            <a:endParaRPr lang="en-US" sz="6600" spc="-50" dirty="0">
              <a:effectLst>
                <a:outerShdw blurRad="50800" dist="38100" dir="2700000" algn="tl" rotWithShape="0">
                  <a:prstClr val="black">
                    <a:alpha val="10000"/>
                  </a:prstClr>
                </a:outerShdw>
              </a:effectLst>
            </a:endParaRPr>
          </a:p>
        </p:txBody>
      </p:sp>
      <p:pic>
        <p:nvPicPr>
          <p:cNvPr id="6" name="Picture 2"/>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2927628" y="7839995"/>
            <a:ext cx="3127188" cy="142524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4119019714"/>
      </p:ext>
    </p:extLst>
  </p:cSld>
  <p:clrMapOvr>
    <a:masterClrMapping/>
  </p:clrMapOvr>
  <mc:AlternateContent xmlns:mc="http://schemas.openxmlformats.org/markup-compatibility/2006" xmlns:p14="http://schemas.microsoft.com/office/powerpoint/2010/main">
    <mc:Choice Requires="p14">
      <p:transition spd="slow" p14:dur="1500">
        <p:pull dir="u"/>
      </p:transition>
    </mc:Choice>
    <mc:Fallback xmlns="">
      <p:transition spd="slow">
        <p:pull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500"/>
                                        <p:tgtEl>
                                          <p:spTgt spid="2"/>
                                        </p:tgtEl>
                                      </p:cBhvr>
                                    </p:animEffect>
                                  </p:childTnLst>
                                </p:cTn>
                              </p:par>
                            </p:childTnLst>
                          </p:cTn>
                        </p:par>
                        <p:par>
                          <p:cTn id="8" fill="hold">
                            <p:stCondLst>
                              <p:cond delay="150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childTnLst>
                                </p:cTn>
                              </p:par>
                            </p:childTnLst>
                          </p:cTn>
                        </p:par>
                        <p:par>
                          <p:cTn id="12" fill="hold">
                            <p:stCondLst>
                              <p:cond delay="3500"/>
                            </p:stCondLst>
                            <p:childTnLst>
                              <p:par>
                                <p:cTn id="13" presetID="10"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2471785" y="694827"/>
            <a:ext cx="12292761" cy="8223707"/>
            <a:chOff x="304051" y="694824"/>
            <a:chExt cx="12292761" cy="8223707"/>
          </a:xfrm>
        </p:grpSpPr>
        <p:sp>
          <p:nvSpPr>
            <p:cNvPr id="25" name="Rectangle 24"/>
            <p:cNvSpPr/>
            <p:nvPr/>
          </p:nvSpPr>
          <p:spPr>
            <a:xfrm>
              <a:off x="2660812" y="799863"/>
              <a:ext cx="9936000" cy="471924"/>
            </a:xfrm>
            <a:prstGeom prst="rect">
              <a:avLst/>
            </a:prstGeom>
            <a:gradFill flip="none" rotWithShape="1">
              <a:gsLst>
                <a:gs pos="0">
                  <a:srgbClr val="E0E0E0"/>
                </a:gs>
                <a:gs pos="50000">
                  <a:srgbClr val="E7E7E7"/>
                </a:gs>
                <a:gs pos="100000">
                  <a:srgbClr val="EAEAEA"/>
                </a:gs>
              </a:gsLst>
              <a:lin ang="16200000" scaled="1"/>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endParaRPr lang="en-AU" sz="2400">
                <a:solidFill>
                  <a:srgbClr val="FFFFFF"/>
                </a:solidFill>
              </a:endParaRPr>
            </a:p>
          </p:txBody>
        </p:sp>
        <p:grpSp>
          <p:nvGrpSpPr>
            <p:cNvPr id="2" name="Group 1"/>
            <p:cNvGrpSpPr/>
            <p:nvPr/>
          </p:nvGrpSpPr>
          <p:grpSpPr>
            <a:xfrm>
              <a:off x="304051" y="694824"/>
              <a:ext cx="12287983" cy="8223707"/>
              <a:chOff x="304051" y="694824"/>
              <a:chExt cx="12287983" cy="8223707"/>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t="-56" r="18617"/>
              <a:stretch/>
            </p:blipFill>
            <p:spPr>
              <a:xfrm>
                <a:off x="2716948" y="1700213"/>
                <a:ext cx="9804433" cy="7218318"/>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051" y="694824"/>
                <a:ext cx="2177097" cy="4002436"/>
              </a:xfrm>
              <a:prstGeom prst="rect">
                <a:avLst/>
              </a:prstGeom>
              <a:effectLst>
                <a:outerShdw blurRad="50800" dist="38100" dir="5400000" algn="t" rotWithShape="0">
                  <a:prstClr val="black">
                    <a:alpha val="40000"/>
                  </a:prstClr>
                </a:outerShdw>
              </a:effectLst>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74766" y="838768"/>
                <a:ext cx="1992202" cy="422588"/>
              </a:xfrm>
              <a:prstGeom prst="rect">
                <a:avLst/>
              </a:prstGeom>
            </p:spPr>
          </p:pic>
          <p:sp>
            <p:nvSpPr>
              <p:cNvPr id="23" name="Rectangle 22"/>
              <p:cNvSpPr/>
              <p:nvPr/>
            </p:nvSpPr>
            <p:spPr>
              <a:xfrm>
                <a:off x="2656034" y="5008721"/>
                <a:ext cx="9936000" cy="471924"/>
              </a:xfrm>
              <a:prstGeom prst="rect">
                <a:avLst/>
              </a:prstGeom>
              <a:noFill/>
              <a:ln w="3175" cap="flat">
                <a:solidFill>
                  <a:srgbClr val="EAEAEA"/>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endParaRPr lang="en-AU" sz="2400">
                  <a:solidFill>
                    <a:srgbClr val="FFFFFF"/>
                  </a:solidFill>
                </a:endParaRPr>
              </a:p>
            </p:txBody>
          </p:sp>
        </p:grpSp>
      </p:grpSp>
      <p:sp>
        <p:nvSpPr>
          <p:cNvPr id="11" name="Shape 215"/>
          <p:cNvSpPr/>
          <p:nvPr/>
        </p:nvSpPr>
        <p:spPr>
          <a:xfrm>
            <a:off x="11381147" y="3518291"/>
            <a:ext cx="5281253" cy="1178972"/>
          </a:xfrm>
          <a:prstGeom prst="wedgeEllipseCallout">
            <a:avLst>
              <a:gd name="adj1" fmla="val -49739"/>
              <a:gd name="adj2" fmla="val -78269"/>
            </a:avLst>
          </a:prstGeom>
          <a:solidFill>
            <a:srgbClr val="85BD3C"/>
          </a:solidFill>
          <a:ln w="25400">
            <a:solidFill>
              <a:srgbClr val="000000"/>
            </a:solidFill>
            <a:miter lim="400000"/>
          </a:ln>
          <a:effectLst>
            <a:outerShdw blurRad="50800" dist="38100" dir="5400000" algn="t" rotWithShape="0">
              <a:prstClr val="black">
                <a:alpha val="40000"/>
              </a:prstClr>
            </a:outerShdw>
          </a:effectLst>
          <a:extLst>
            <a:ext uri="{C572A759-6A51-4108-AA02-DFA0A04FC94B}">
              <ma14:wrappingTextBoxFlag xmlns:ma14="http://schemas.microsoft.com/office/mac/drawingml/2011/main" xmlns="" val="1"/>
            </a:ext>
          </a:extLst>
        </p:spPr>
        <p:txBody>
          <a:bodyPr lIns="50800" tIns="50800" rIns="50800" bIns="50800" anchor="ctr"/>
          <a:lstStyle>
            <a:lvl1pPr>
              <a:defRPr sz="2000" b="1">
                <a:latin typeface="Helvetica"/>
                <a:ea typeface="Helvetica"/>
                <a:cs typeface="Helvetica"/>
                <a:sym typeface="Helvetica"/>
              </a:defRPr>
            </a:lvl1pPr>
          </a:lstStyle>
          <a:p>
            <a:r>
              <a:rPr lang="en-AU" dirty="0">
                <a:latin typeface="Arial" panose="020B0604020202020204" pitchFamily="34" charset="0"/>
                <a:cs typeface="Arial" panose="020B0604020202020204" pitchFamily="34" charset="0"/>
              </a:rPr>
              <a:t>Submission instructions in each assessment item folder</a:t>
            </a:r>
            <a:endParaRPr dirty="0">
              <a:latin typeface="Arial" panose="020B0604020202020204" pitchFamily="34" charset="0"/>
              <a:cs typeface="Arial" panose="020B0604020202020204" pitchFamily="34" charset="0"/>
            </a:endParaRPr>
          </a:p>
        </p:txBody>
      </p:sp>
      <p:sp>
        <p:nvSpPr>
          <p:cNvPr id="10" name="Shape 214"/>
          <p:cNvSpPr/>
          <p:nvPr/>
        </p:nvSpPr>
        <p:spPr>
          <a:xfrm>
            <a:off x="11655280" y="6659581"/>
            <a:ext cx="5007120" cy="1232786"/>
          </a:xfrm>
          <a:prstGeom prst="wedgeEllipseCallout">
            <a:avLst>
              <a:gd name="adj1" fmla="val -78547"/>
              <a:gd name="adj2" fmla="val 48814"/>
            </a:avLst>
          </a:prstGeom>
          <a:solidFill>
            <a:srgbClr val="85BD3C"/>
          </a:solidFill>
          <a:ln w="25400">
            <a:solidFill>
              <a:srgbClr val="000000"/>
            </a:solidFill>
            <a:miter lim="400000"/>
          </a:ln>
          <a:effectLst>
            <a:outerShdw blurRad="50800" dist="38100" dir="5400000" algn="t" rotWithShape="0">
              <a:prstClr val="black">
                <a:alpha val="40000"/>
              </a:prstClr>
            </a:outerShdw>
          </a:effectLst>
          <a:extLst>
            <a:ext uri="{C572A759-6A51-4108-AA02-DFA0A04FC94B}">
              <ma14:wrappingTextBoxFlag xmlns:ma14="http://schemas.microsoft.com/office/mac/drawingml/2011/main" xmlns="" val="1"/>
            </a:ext>
          </a:extLst>
        </p:spPr>
        <p:txBody>
          <a:bodyPr lIns="50800" tIns="50800" rIns="50800" bIns="50800" anchor="ctr"/>
          <a:lstStyle/>
          <a:p>
            <a:pPr>
              <a:defRPr sz="2000" b="1">
                <a:latin typeface="Helvetica"/>
                <a:ea typeface="Helvetica"/>
                <a:cs typeface="Helvetica"/>
                <a:sym typeface="Helvetica"/>
              </a:defRPr>
            </a:pPr>
            <a:r>
              <a:rPr lang="en-AU" sz="2000" dirty="0">
                <a:latin typeface="Arial" panose="020B0604020202020204" pitchFamily="34" charset="0"/>
                <a:cs typeface="Arial" panose="020B0604020202020204" pitchFamily="34" charset="0"/>
              </a:rPr>
              <a:t>Marking rubric or reference to ECP as appropriate</a:t>
            </a:r>
            <a:endParaRPr sz="2000" dirty="0">
              <a:latin typeface="Arial" panose="020B0604020202020204" pitchFamily="34" charset="0"/>
              <a:cs typeface="Arial" panose="020B0604020202020204" pitchFamily="34" charset="0"/>
            </a:endParaRPr>
          </a:p>
        </p:txBody>
      </p:sp>
      <p:sp>
        <p:nvSpPr>
          <p:cNvPr id="9" name="Shape 213"/>
          <p:cNvSpPr/>
          <p:nvPr/>
        </p:nvSpPr>
        <p:spPr>
          <a:xfrm>
            <a:off x="8954106" y="443090"/>
            <a:ext cx="3107266" cy="1308300"/>
          </a:xfrm>
          <a:prstGeom prst="wedgeEllipseCallout">
            <a:avLst>
              <a:gd name="adj1" fmla="val -65209"/>
              <a:gd name="adj2" fmla="val 62235"/>
            </a:avLst>
          </a:prstGeom>
          <a:solidFill>
            <a:srgbClr val="85BD3C"/>
          </a:solidFill>
          <a:ln w="25400">
            <a:solidFill>
              <a:srgbClr val="000000"/>
            </a:solidFill>
            <a:miter lim="400000"/>
          </a:ln>
          <a:effectLst>
            <a:outerShdw blurRad="50800" dist="38100" dir="5400000" algn="t" rotWithShape="0">
              <a:prstClr val="black">
                <a:alpha val="40000"/>
              </a:prstClr>
            </a:outerShdw>
          </a:effectLst>
          <a:extLst>
            <a:ext uri="{C572A759-6A51-4108-AA02-DFA0A04FC94B}">
              <ma14:wrappingTextBoxFlag xmlns:ma14="http://schemas.microsoft.com/office/mac/drawingml/2011/main" xmlns="" val="1"/>
            </a:ext>
          </a:extLst>
        </p:spPr>
        <p:txBody>
          <a:bodyPr lIns="50800" tIns="50800" rIns="50800" bIns="50800" anchor="ctr"/>
          <a:lstStyle>
            <a:lvl1pPr>
              <a:defRPr sz="2000" b="1">
                <a:latin typeface="Helvetica"/>
                <a:ea typeface="Helvetica"/>
                <a:cs typeface="Helvetica"/>
                <a:sym typeface="Helvetica"/>
              </a:defRPr>
            </a:lvl1pPr>
          </a:lstStyle>
          <a:p>
            <a:r>
              <a:rPr lang="en-AU" dirty="0">
                <a:latin typeface="Arial" panose="020B0604020202020204" pitchFamily="34" charset="0"/>
                <a:cs typeface="Arial" panose="020B0604020202020204" pitchFamily="34" charset="0"/>
              </a:rPr>
              <a:t>Submission link at the top</a:t>
            </a:r>
            <a:endParaRPr dirty="0">
              <a:latin typeface="Arial" panose="020B0604020202020204" pitchFamily="34" charset="0"/>
              <a:cs typeface="Arial" panose="020B0604020202020204" pitchFamily="34" charset="0"/>
            </a:endParaRPr>
          </a:p>
        </p:txBody>
      </p:sp>
      <p:sp>
        <p:nvSpPr>
          <p:cNvPr id="214" name="Shape 214"/>
          <p:cNvSpPr/>
          <p:nvPr/>
        </p:nvSpPr>
        <p:spPr>
          <a:xfrm>
            <a:off x="1001486" y="5622012"/>
            <a:ext cx="4321894" cy="1286788"/>
          </a:xfrm>
          <a:prstGeom prst="wedgeEllipseCallout">
            <a:avLst>
              <a:gd name="adj1" fmla="val 55353"/>
              <a:gd name="adj2" fmla="val -73551"/>
            </a:avLst>
          </a:prstGeom>
          <a:solidFill>
            <a:srgbClr val="85BD3C"/>
          </a:solidFill>
          <a:ln w="25400">
            <a:solidFill>
              <a:srgbClr val="000000"/>
            </a:solidFill>
            <a:miter lim="400000"/>
          </a:ln>
          <a:effectLst>
            <a:outerShdw blurRad="50800" dist="38100" dir="5400000" algn="t" rotWithShape="0">
              <a:prstClr val="black">
                <a:alpha val="40000"/>
              </a:prstClr>
            </a:outerShdw>
          </a:effectLst>
          <a:extLst>
            <a:ext uri="{C572A759-6A51-4108-AA02-DFA0A04FC94B}">
              <ma14:wrappingTextBoxFlag xmlns:ma14="http://schemas.microsoft.com/office/mac/drawingml/2011/main" xmlns="" val="1"/>
            </a:ext>
          </a:extLst>
        </p:spPr>
        <p:txBody>
          <a:bodyPr lIns="50800" tIns="50800" rIns="50800" bIns="50800" anchor="ctr"/>
          <a:lstStyle/>
          <a:p>
            <a:pPr>
              <a:defRPr sz="2000" b="1">
                <a:latin typeface="Helvetica"/>
                <a:ea typeface="Helvetica"/>
                <a:cs typeface="Helvetica"/>
                <a:sym typeface="Helvetica"/>
              </a:defRPr>
            </a:pPr>
            <a:r>
              <a:rPr lang="en-AU" sz="2000" dirty="0">
                <a:latin typeface="Arial" panose="020B0604020202020204" pitchFamily="34" charset="0"/>
                <a:cs typeface="Arial" panose="020B0604020202020204" pitchFamily="34" charset="0"/>
              </a:rPr>
              <a:t>Assessment item details or ECP reference</a:t>
            </a:r>
            <a:endParaRPr sz="2000" dirty="0">
              <a:latin typeface="Arial" panose="020B0604020202020204" pitchFamily="34" charset="0"/>
              <a:cs typeface="Arial" panose="020B0604020202020204" pitchFamily="34" charset="0"/>
            </a:endParaRPr>
          </a:p>
        </p:txBody>
      </p:sp>
      <p:sp>
        <p:nvSpPr>
          <p:cNvPr id="22" name="Shape 214"/>
          <p:cNvSpPr/>
          <p:nvPr/>
        </p:nvSpPr>
        <p:spPr>
          <a:xfrm>
            <a:off x="12639072" y="487864"/>
            <a:ext cx="4388451" cy="1268070"/>
          </a:xfrm>
          <a:prstGeom prst="wedgeEllipseCallout">
            <a:avLst>
              <a:gd name="adj1" fmla="val -44402"/>
              <a:gd name="adj2" fmla="val 73325"/>
            </a:avLst>
          </a:prstGeom>
          <a:solidFill>
            <a:srgbClr val="BDA14E"/>
          </a:solidFill>
          <a:ln w="25400">
            <a:solidFill>
              <a:srgbClr val="000000"/>
            </a:solidFill>
            <a:miter lim="400000"/>
          </a:ln>
          <a:effectLst>
            <a:outerShdw blurRad="50800" dist="38100" dir="5400000" algn="t" rotWithShape="0">
              <a:prstClr val="black">
                <a:alpha val="40000"/>
              </a:prstClr>
            </a:outerShdw>
          </a:effectLst>
          <a:extLst>
            <a:ext uri="{C572A759-6A51-4108-AA02-DFA0A04FC94B}">
              <ma14:wrappingTextBoxFlag xmlns:ma14="http://schemas.microsoft.com/office/mac/drawingml/2011/main" xmlns="" val="1"/>
            </a:ext>
          </a:extLst>
        </p:spPr>
        <p:txBody>
          <a:bodyPr lIns="50800" tIns="50800" rIns="50800" bIns="50800" anchor="ctr"/>
          <a:lstStyle/>
          <a:p>
            <a:pPr>
              <a:defRPr sz="2000" b="1">
                <a:latin typeface="Helvetica"/>
                <a:ea typeface="Helvetica"/>
                <a:cs typeface="Helvetica"/>
                <a:sym typeface="Helvetica"/>
              </a:defRPr>
            </a:pPr>
            <a:r>
              <a:rPr lang="en-AU" sz="2000" dirty="0">
                <a:latin typeface="Arial" panose="020B0604020202020204" pitchFamily="34" charset="0"/>
                <a:cs typeface="Arial" panose="020B0604020202020204" pitchFamily="34" charset="0"/>
              </a:rPr>
              <a:t>Link to library submission instructions</a:t>
            </a:r>
            <a:endParaRPr sz="2000" dirty="0">
              <a:latin typeface="Arial" panose="020B0604020202020204" pitchFamily="34" charset="0"/>
              <a:cs typeface="Arial" panose="020B0604020202020204" pitchFamily="34" charset="0"/>
            </a:endParaRPr>
          </a:p>
        </p:txBody>
      </p:sp>
      <p:grpSp>
        <p:nvGrpSpPr>
          <p:cNvPr id="24" name="Group 23"/>
          <p:cNvGrpSpPr/>
          <p:nvPr/>
        </p:nvGrpSpPr>
        <p:grpSpPr>
          <a:xfrm>
            <a:off x="0" y="9069437"/>
            <a:ext cx="2211698" cy="224876"/>
            <a:chOff x="0" y="409865"/>
            <a:chExt cx="1066681" cy="108456"/>
          </a:xfrm>
        </p:grpSpPr>
        <p:sp>
          <p:nvSpPr>
            <p:cNvPr id="26" name="Rectangle 25"/>
            <p:cNvSpPr/>
            <p:nvPr/>
          </p:nvSpPr>
          <p:spPr>
            <a:xfrm flipV="1">
              <a:off x="0" y="446090"/>
              <a:ext cx="252000" cy="21600"/>
            </a:xfrm>
            <a:prstGeom prst="rect">
              <a:avLst/>
            </a:prstGeom>
            <a:solidFill>
              <a:srgbClr val="49075E"/>
            </a:solidFill>
            <a:ln w="12700" cap="flat" cmpd="sng" algn="ctr">
              <a:noFill/>
              <a:prstDash val="solid"/>
              <a:miter lim="800000"/>
            </a:ln>
            <a:effectLst/>
          </p:spPr>
          <p:txBody>
            <a:bodyPr rtlCol="0" anchor="ctr"/>
            <a:lstStyle/>
            <a:p>
              <a:pPr defTabSz="914446" hangingPunct="1">
                <a:defRPr/>
              </a:pPr>
              <a:endParaRPr lang="en-AU" sz="1800" kern="1200">
                <a:solidFill>
                  <a:prstClr val="black"/>
                </a:solidFill>
                <a:latin typeface="Calibri"/>
              </a:endParaRPr>
            </a:p>
          </p:txBody>
        </p:sp>
        <p:sp>
          <p:nvSpPr>
            <p:cNvPr id="27" name="Oval 26"/>
            <p:cNvSpPr/>
            <p:nvPr/>
          </p:nvSpPr>
          <p:spPr>
            <a:xfrm>
              <a:off x="958225" y="409865"/>
              <a:ext cx="108456" cy="108456"/>
            </a:xfrm>
            <a:prstGeom prst="ellipse">
              <a:avLst/>
            </a:prstGeom>
            <a:solidFill>
              <a:srgbClr val="49075E"/>
            </a:solidFill>
            <a:ln w="19050" cap="flat" cmpd="sng" algn="ctr">
              <a:solidFill>
                <a:srgbClr val="49075E"/>
              </a:solidFill>
              <a:prstDash val="solid"/>
              <a:miter lim="800000"/>
            </a:ln>
            <a:effectLst/>
          </p:spPr>
          <p:txBody>
            <a:bodyPr rtlCol="0" anchor="ctr"/>
            <a:lstStyle/>
            <a:p>
              <a:pPr defTabSz="914446" hangingPunct="1">
                <a:defRPr/>
              </a:pPr>
              <a:endParaRPr lang="en-AU" sz="1800" kern="1200">
                <a:solidFill>
                  <a:prstClr val="white">
                    <a:lumMod val="50000"/>
                  </a:prstClr>
                </a:solidFill>
                <a:latin typeface="Calibri"/>
              </a:endParaRPr>
            </a:p>
          </p:txBody>
        </p:sp>
        <p:sp>
          <p:nvSpPr>
            <p:cNvPr id="28" name="Oval 27"/>
            <p:cNvSpPr/>
            <p:nvPr/>
          </p:nvSpPr>
          <p:spPr>
            <a:xfrm>
              <a:off x="253411" y="409865"/>
              <a:ext cx="108456" cy="108456"/>
            </a:xfrm>
            <a:prstGeom prst="ellipse">
              <a:avLst/>
            </a:prstGeom>
            <a:noFill/>
            <a:ln w="19050" cap="flat" cmpd="sng" algn="ctr">
              <a:solidFill>
                <a:srgbClr val="49075E"/>
              </a:solidFill>
              <a:prstDash val="solid"/>
              <a:miter lim="800000"/>
            </a:ln>
            <a:effectLst/>
          </p:spPr>
          <p:txBody>
            <a:bodyPr rtlCol="0" anchor="ctr"/>
            <a:lstStyle/>
            <a:p>
              <a:pPr defTabSz="914446" hangingPunct="1">
                <a:defRPr/>
              </a:pPr>
              <a:endParaRPr lang="en-AU" sz="1800" kern="1200">
                <a:solidFill>
                  <a:prstClr val="white"/>
                </a:solidFill>
                <a:latin typeface="Calibri"/>
              </a:endParaRPr>
            </a:p>
          </p:txBody>
        </p:sp>
        <p:sp>
          <p:nvSpPr>
            <p:cNvPr id="29" name="Rectangle 28"/>
            <p:cNvSpPr/>
            <p:nvPr/>
          </p:nvSpPr>
          <p:spPr>
            <a:xfrm flipV="1">
              <a:off x="360583" y="446149"/>
              <a:ext cx="648000" cy="21600"/>
            </a:xfrm>
            <a:prstGeom prst="rect">
              <a:avLst/>
            </a:prstGeom>
            <a:solidFill>
              <a:srgbClr val="49075E"/>
            </a:solidFill>
            <a:ln w="12700" cap="flat" cmpd="sng" algn="ctr">
              <a:noFill/>
              <a:prstDash val="solid"/>
              <a:miter lim="800000"/>
            </a:ln>
            <a:effectLst/>
          </p:spPr>
          <p:txBody>
            <a:bodyPr rtlCol="0" anchor="ctr"/>
            <a:lstStyle/>
            <a:p>
              <a:pPr defTabSz="914446" hangingPunct="1">
                <a:defRPr/>
              </a:pPr>
              <a:endParaRPr lang="en-AU" sz="1800" kern="1200">
                <a:solidFill>
                  <a:prstClr val="black"/>
                </a:solidFill>
                <a:latin typeface="Calibri"/>
              </a:endParaRPr>
            </a:p>
          </p:txBody>
        </p:sp>
      </p:grpSp>
    </p:spTree>
    <p:extLst>
      <p:ext uri="{BB962C8B-B14F-4D97-AF65-F5344CB8AC3E}">
        <p14:creationId xmlns:p14="http://schemas.microsoft.com/office/powerpoint/2010/main" val="1082751841"/>
      </p:ext>
    </p:extLst>
  </p:cSld>
  <p:clrMapOvr>
    <a:masterClrMapping/>
  </p:clrMapOvr>
  <mc:AlternateContent xmlns:mc="http://schemas.openxmlformats.org/markup-compatibility/2006" xmlns:p14="http://schemas.microsoft.com/office/powerpoint/2010/main">
    <mc:Choice Requires="p14">
      <p:transition spd="slow" p14:dur="1500">
        <p:pull dir="u"/>
      </p:transition>
    </mc:Choice>
    <mc:Fallback xmlns="">
      <p:transition spd="slow">
        <p:pull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right)">
                                      <p:cBhvr>
                                        <p:cTn id="7" dur="1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right)">
                                      <p:cBhvr>
                                        <p:cTn id="12" dur="1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14"/>
                                        </p:tgtEl>
                                        <p:attrNameLst>
                                          <p:attrName>style.visibility</p:attrName>
                                        </p:attrNameLst>
                                      </p:cBhvr>
                                      <p:to>
                                        <p:strVal val="visible"/>
                                      </p:to>
                                    </p:set>
                                    <p:animEffect transition="in" filter="wipe(left)">
                                      <p:cBhvr>
                                        <p:cTn id="17" dur="1500"/>
                                        <p:tgtEl>
                                          <p:spTgt spid="21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right)">
                                      <p:cBhvr>
                                        <p:cTn id="22" dur="1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wipe(right)">
                                      <p:cBhvr>
                                        <p:cTn id="27" dur="1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0" grpId="0" animBg="1"/>
      <p:bldP spid="9" grpId="0" animBg="1"/>
      <p:bldP spid="214" grpId="0" animBg="1"/>
      <p:bldP spid="2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471785" y="657249"/>
            <a:ext cx="12527610" cy="8328730"/>
            <a:chOff x="2471785" y="657249"/>
            <a:chExt cx="12527610" cy="8328730"/>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r="27721"/>
            <a:stretch/>
          </p:blipFill>
          <p:spPr>
            <a:xfrm>
              <a:off x="4741573" y="1402918"/>
              <a:ext cx="10257822" cy="7583061"/>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71785" y="694824"/>
              <a:ext cx="2177097" cy="4002436"/>
            </a:xfrm>
            <a:prstGeom prst="rect">
              <a:avLst/>
            </a:prstGeom>
            <a:effectLst>
              <a:outerShdw blurRad="50800" dist="38100" dir="5400000" algn="t" rotWithShape="0">
                <a:prstClr val="black">
                  <a:alpha val="40000"/>
                </a:prstClr>
              </a:outerShdw>
            </a:effectLst>
          </p:spPr>
        </p:pic>
        <p:pic>
          <p:nvPicPr>
            <p:cNvPr id="5" name="Picture 4"/>
            <p:cNvPicPr>
              <a:picLocks noChangeAspect="1"/>
            </p:cNvPicPr>
            <p:nvPr/>
          </p:nvPicPr>
          <p:blipFill rotWithShape="1">
            <a:blip r:embed="rId5">
              <a:extLst>
                <a:ext uri="{28A0092B-C50C-407E-A947-70E740481C1C}">
                  <a14:useLocalDpi xmlns:a14="http://schemas.microsoft.com/office/drawing/2010/main" val="0"/>
                </a:ext>
              </a:extLst>
            </a:blip>
            <a:srcRect r="15422" b="90201"/>
            <a:stretch/>
          </p:blipFill>
          <p:spPr>
            <a:xfrm>
              <a:off x="4741572" y="657249"/>
              <a:ext cx="10165130" cy="745669"/>
            </a:xfrm>
            <a:prstGeom prst="rect">
              <a:avLst/>
            </a:prstGeom>
          </p:spPr>
        </p:pic>
      </p:grpSp>
      <p:sp>
        <p:nvSpPr>
          <p:cNvPr id="9" name="Shape 213"/>
          <p:cNvSpPr/>
          <p:nvPr/>
        </p:nvSpPr>
        <p:spPr>
          <a:xfrm>
            <a:off x="11639550" y="1637075"/>
            <a:ext cx="4104340" cy="959189"/>
          </a:xfrm>
          <a:prstGeom prst="wedgeEllipseCallout">
            <a:avLst>
              <a:gd name="adj1" fmla="val -86981"/>
              <a:gd name="adj2" fmla="val 42637"/>
            </a:avLst>
          </a:prstGeom>
          <a:solidFill>
            <a:srgbClr val="BDA14E"/>
          </a:solidFill>
          <a:ln w="25400">
            <a:solidFill>
              <a:srgbClr val="000000"/>
            </a:solidFill>
            <a:miter lim="400000"/>
          </a:ln>
          <a:effectLst>
            <a:outerShdw blurRad="50800" dist="38100" dir="5400000" algn="t" rotWithShape="0">
              <a:prstClr val="black">
                <a:alpha val="40000"/>
              </a:prstClr>
            </a:outerShdw>
          </a:effectLst>
          <a:extLst>
            <a:ext uri="{C572A759-6A51-4108-AA02-DFA0A04FC94B}">
              <ma14:wrappingTextBoxFlag xmlns:ma14="http://schemas.microsoft.com/office/mac/drawingml/2011/main" xmlns="" val="1"/>
            </a:ext>
          </a:extLst>
        </p:spPr>
        <p:txBody>
          <a:bodyPr lIns="50800" tIns="50800" rIns="50800" bIns="50800" anchor="ctr"/>
          <a:lstStyle>
            <a:lvl1pPr>
              <a:defRPr sz="2000" b="1">
                <a:latin typeface="Helvetica"/>
                <a:ea typeface="Helvetica"/>
                <a:cs typeface="Helvetica"/>
                <a:sym typeface="Helvetica"/>
              </a:defRPr>
            </a:lvl1pPr>
          </a:lstStyle>
          <a:p>
            <a:r>
              <a:rPr lang="en-AU" dirty="0">
                <a:latin typeface="Arial" panose="020B0604020202020204" pitchFamily="34" charset="0"/>
                <a:cs typeface="Arial" panose="020B0604020202020204" pitchFamily="34" charset="0"/>
              </a:rPr>
              <a:t>Assessment item exemplar</a:t>
            </a:r>
            <a:endParaRPr dirty="0">
              <a:latin typeface="Arial" panose="020B0604020202020204" pitchFamily="34" charset="0"/>
              <a:cs typeface="Arial" panose="020B0604020202020204" pitchFamily="34" charset="0"/>
            </a:endParaRPr>
          </a:p>
        </p:txBody>
      </p:sp>
      <p:sp>
        <p:nvSpPr>
          <p:cNvPr id="11" name="Shape 215"/>
          <p:cNvSpPr/>
          <p:nvPr/>
        </p:nvSpPr>
        <p:spPr>
          <a:xfrm>
            <a:off x="747647" y="5751066"/>
            <a:ext cx="4111842" cy="1484309"/>
          </a:xfrm>
          <a:prstGeom prst="wedgeEllipseCallout">
            <a:avLst>
              <a:gd name="adj1" fmla="val 64673"/>
              <a:gd name="adj2" fmla="val -57960"/>
            </a:avLst>
          </a:prstGeom>
          <a:solidFill>
            <a:srgbClr val="BDA14E"/>
          </a:solidFill>
          <a:ln w="25400">
            <a:solidFill>
              <a:srgbClr val="000000"/>
            </a:solidFill>
            <a:miter lim="400000"/>
          </a:ln>
          <a:effectLst>
            <a:outerShdw blurRad="50800" dist="38100" dir="5400000" algn="t" rotWithShape="0">
              <a:prstClr val="black">
                <a:alpha val="40000"/>
              </a:prstClr>
            </a:outerShdw>
          </a:effectLst>
          <a:extLst>
            <a:ext uri="{C572A759-6A51-4108-AA02-DFA0A04FC94B}">
              <ma14:wrappingTextBoxFlag xmlns:ma14="http://schemas.microsoft.com/office/mac/drawingml/2011/main" xmlns="" val="1"/>
            </a:ext>
          </a:extLst>
        </p:spPr>
        <p:txBody>
          <a:bodyPr lIns="50800" tIns="50800" rIns="50800" bIns="50800" anchor="ctr"/>
          <a:lstStyle>
            <a:lvl1pPr>
              <a:defRPr sz="2000" b="1">
                <a:latin typeface="Helvetica"/>
                <a:ea typeface="Helvetica"/>
                <a:cs typeface="Helvetica"/>
                <a:sym typeface="Helvetica"/>
              </a:defRPr>
            </a:lvl1pPr>
          </a:lstStyle>
          <a:p>
            <a:r>
              <a:rPr lang="en-AU" dirty="0">
                <a:latin typeface="Arial" panose="020B0604020202020204" pitchFamily="34" charset="0"/>
                <a:cs typeface="Arial" panose="020B0604020202020204" pitchFamily="34" charset="0"/>
              </a:rPr>
              <a:t>Link &amp; instructions for Self &amp; Peer Evaluation</a:t>
            </a:r>
            <a:endParaRPr dirty="0">
              <a:latin typeface="Arial" panose="020B0604020202020204" pitchFamily="34" charset="0"/>
              <a:cs typeface="Arial" panose="020B0604020202020204" pitchFamily="34" charset="0"/>
            </a:endParaRPr>
          </a:p>
        </p:txBody>
      </p:sp>
      <p:grpSp>
        <p:nvGrpSpPr>
          <p:cNvPr id="15" name="Group 14"/>
          <p:cNvGrpSpPr/>
          <p:nvPr/>
        </p:nvGrpSpPr>
        <p:grpSpPr>
          <a:xfrm>
            <a:off x="0" y="9069437"/>
            <a:ext cx="2211698" cy="224876"/>
            <a:chOff x="0" y="409865"/>
            <a:chExt cx="1066681" cy="108456"/>
          </a:xfrm>
        </p:grpSpPr>
        <p:sp>
          <p:nvSpPr>
            <p:cNvPr id="16" name="Rectangle 15"/>
            <p:cNvSpPr/>
            <p:nvPr/>
          </p:nvSpPr>
          <p:spPr>
            <a:xfrm flipV="1">
              <a:off x="0" y="446090"/>
              <a:ext cx="252000" cy="21600"/>
            </a:xfrm>
            <a:prstGeom prst="rect">
              <a:avLst/>
            </a:prstGeom>
            <a:solidFill>
              <a:srgbClr val="49075E"/>
            </a:solidFill>
            <a:ln w="12700" cap="flat" cmpd="sng" algn="ctr">
              <a:noFill/>
              <a:prstDash val="solid"/>
              <a:miter lim="800000"/>
            </a:ln>
            <a:effectLst/>
          </p:spPr>
          <p:txBody>
            <a:bodyPr rtlCol="0" anchor="ctr"/>
            <a:lstStyle/>
            <a:p>
              <a:pPr defTabSz="914446" hangingPunct="1">
                <a:defRPr/>
              </a:pPr>
              <a:endParaRPr lang="en-AU" sz="1800" kern="1200">
                <a:solidFill>
                  <a:prstClr val="black"/>
                </a:solidFill>
                <a:latin typeface="Calibri"/>
              </a:endParaRPr>
            </a:p>
          </p:txBody>
        </p:sp>
        <p:sp>
          <p:nvSpPr>
            <p:cNvPr id="22" name="Oval 21"/>
            <p:cNvSpPr/>
            <p:nvPr/>
          </p:nvSpPr>
          <p:spPr>
            <a:xfrm>
              <a:off x="958225" y="409865"/>
              <a:ext cx="108456" cy="108456"/>
            </a:xfrm>
            <a:prstGeom prst="ellipse">
              <a:avLst/>
            </a:prstGeom>
            <a:solidFill>
              <a:srgbClr val="49075E"/>
            </a:solidFill>
            <a:ln w="19050" cap="flat" cmpd="sng" algn="ctr">
              <a:solidFill>
                <a:srgbClr val="49075E"/>
              </a:solidFill>
              <a:prstDash val="solid"/>
              <a:miter lim="800000"/>
            </a:ln>
            <a:effectLst/>
          </p:spPr>
          <p:txBody>
            <a:bodyPr rtlCol="0" anchor="ctr"/>
            <a:lstStyle/>
            <a:p>
              <a:pPr defTabSz="914446" hangingPunct="1">
                <a:defRPr/>
              </a:pPr>
              <a:endParaRPr lang="en-AU" sz="1800" kern="1200">
                <a:solidFill>
                  <a:prstClr val="white">
                    <a:lumMod val="50000"/>
                  </a:prstClr>
                </a:solidFill>
                <a:latin typeface="Calibri"/>
              </a:endParaRPr>
            </a:p>
          </p:txBody>
        </p:sp>
        <p:sp>
          <p:nvSpPr>
            <p:cNvPr id="23" name="Oval 22"/>
            <p:cNvSpPr/>
            <p:nvPr/>
          </p:nvSpPr>
          <p:spPr>
            <a:xfrm>
              <a:off x="253411" y="409865"/>
              <a:ext cx="108456" cy="108456"/>
            </a:xfrm>
            <a:prstGeom prst="ellipse">
              <a:avLst/>
            </a:prstGeom>
            <a:noFill/>
            <a:ln w="19050" cap="flat" cmpd="sng" algn="ctr">
              <a:solidFill>
                <a:srgbClr val="49075E"/>
              </a:solidFill>
              <a:prstDash val="solid"/>
              <a:miter lim="800000"/>
            </a:ln>
            <a:effectLst/>
          </p:spPr>
          <p:txBody>
            <a:bodyPr rtlCol="0" anchor="ctr"/>
            <a:lstStyle/>
            <a:p>
              <a:pPr defTabSz="914446" hangingPunct="1">
                <a:defRPr/>
              </a:pPr>
              <a:endParaRPr lang="en-AU" sz="1800" kern="1200">
                <a:solidFill>
                  <a:prstClr val="white"/>
                </a:solidFill>
                <a:latin typeface="Calibri"/>
              </a:endParaRPr>
            </a:p>
          </p:txBody>
        </p:sp>
        <p:sp>
          <p:nvSpPr>
            <p:cNvPr id="24" name="Rectangle 23"/>
            <p:cNvSpPr/>
            <p:nvPr/>
          </p:nvSpPr>
          <p:spPr>
            <a:xfrm flipV="1">
              <a:off x="360583" y="446149"/>
              <a:ext cx="648000" cy="21600"/>
            </a:xfrm>
            <a:prstGeom prst="rect">
              <a:avLst/>
            </a:prstGeom>
            <a:solidFill>
              <a:srgbClr val="49075E"/>
            </a:solidFill>
            <a:ln w="12700" cap="flat" cmpd="sng" algn="ctr">
              <a:noFill/>
              <a:prstDash val="solid"/>
              <a:miter lim="800000"/>
            </a:ln>
            <a:effectLst/>
          </p:spPr>
          <p:txBody>
            <a:bodyPr rtlCol="0" anchor="ctr"/>
            <a:lstStyle/>
            <a:p>
              <a:pPr defTabSz="914446" hangingPunct="1">
                <a:defRPr/>
              </a:pPr>
              <a:endParaRPr lang="en-AU" sz="1800" kern="1200">
                <a:solidFill>
                  <a:prstClr val="black"/>
                </a:solidFill>
                <a:latin typeface="Calibri"/>
              </a:endParaRPr>
            </a:p>
          </p:txBody>
        </p:sp>
      </p:grpSp>
    </p:spTree>
    <p:extLst>
      <p:ext uri="{BB962C8B-B14F-4D97-AF65-F5344CB8AC3E}">
        <p14:creationId xmlns:p14="http://schemas.microsoft.com/office/powerpoint/2010/main" val="2148510096"/>
      </p:ext>
    </p:extLst>
  </p:cSld>
  <p:clrMapOvr>
    <a:masterClrMapping/>
  </p:clrMapOvr>
  <mc:AlternateContent xmlns:mc="http://schemas.openxmlformats.org/markup-compatibility/2006" xmlns:p14="http://schemas.microsoft.com/office/powerpoint/2010/main">
    <mc:Choice Requires="p14">
      <p:transition spd="slow" p14:dur="1500">
        <p:pull dir="u"/>
      </p:transition>
    </mc:Choice>
    <mc:Fallback xmlns="">
      <p:transition spd="slow">
        <p:pull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right)">
                                      <p:cBhvr>
                                        <p:cTn id="7" dur="1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1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3">
            <a:extLst>
              <a:ext uri="{BEBA8EAE-BF5A-486C-A8C5-ECC9F3942E4B}">
                <a14:imgProps xmlns:a14="http://schemas.microsoft.com/office/drawing/2010/main">
                  <a14:imgLayer r:embed="rId4">
                    <a14:imgEffect>
                      <a14:backgroundRemoval t="65536" b="85536" l="62194" r="100000"/>
                    </a14:imgEffect>
                  </a14:imgLayer>
                </a14:imgProps>
              </a:ext>
              <a:ext uri="{28A0092B-C50C-407E-A947-70E740481C1C}">
                <a14:useLocalDpi xmlns:a14="http://schemas.microsoft.com/office/drawing/2010/main" val="0"/>
              </a:ext>
            </a:extLst>
          </a:blip>
          <a:srcRect l="60988" t="63383" b="11851"/>
          <a:stretch/>
        </p:blipFill>
        <p:spPr>
          <a:xfrm rot="14093395" flipV="1">
            <a:off x="773091" y="977047"/>
            <a:ext cx="5229964" cy="2169404"/>
          </a:xfrm>
          <a:prstGeom prst="rect">
            <a:avLst/>
          </a:prstGeom>
        </p:spPr>
      </p:pic>
      <p:sp>
        <p:nvSpPr>
          <p:cNvPr id="3" name="Rounded Rectangle 2"/>
          <p:cNvSpPr/>
          <p:nvPr/>
        </p:nvSpPr>
        <p:spPr>
          <a:xfrm>
            <a:off x="4729574" y="3796800"/>
            <a:ext cx="7881114" cy="2160000"/>
          </a:xfrm>
          <a:prstGeom prst="roundRect">
            <a:avLst/>
          </a:prstGeom>
          <a:solidFill>
            <a:srgbClr val="49075E"/>
          </a:solid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endParaRPr lang="en-US" sz="2400">
              <a:solidFill>
                <a:srgbClr val="FFFFFF"/>
              </a:solidFill>
            </a:endParaRPr>
          </a:p>
        </p:txBody>
      </p:sp>
      <p:sp>
        <p:nvSpPr>
          <p:cNvPr id="2" name="Rectangle 1"/>
          <p:cNvSpPr/>
          <p:nvPr/>
        </p:nvSpPr>
        <p:spPr>
          <a:xfrm>
            <a:off x="4923327" y="4199692"/>
            <a:ext cx="7493608" cy="1354217"/>
          </a:xfrm>
          <a:prstGeom prst="rect">
            <a:avLst/>
          </a:prstGeom>
        </p:spPr>
        <p:txBody>
          <a:bodyPr wrap="square">
            <a:spAutoFit/>
          </a:bodyPr>
          <a:lstStyle/>
          <a:p>
            <a:pPr>
              <a:spcAft>
                <a:spcPts val="1200"/>
              </a:spcAft>
            </a:pPr>
            <a:r>
              <a:rPr lang="en-US" b="1" dirty="0">
                <a:solidFill>
                  <a:schemeClr val="bg1"/>
                </a:solidFill>
              </a:rPr>
              <a:t>Please review your course(s)</a:t>
            </a:r>
          </a:p>
          <a:p>
            <a:pPr>
              <a:spcAft>
                <a:spcPts val="1200"/>
              </a:spcAft>
            </a:pPr>
            <a:r>
              <a:rPr lang="en-US" b="1" dirty="0">
                <a:solidFill>
                  <a:schemeClr val="bg1"/>
                </a:solidFill>
              </a:rPr>
              <a:t>against these guidelines</a:t>
            </a:r>
          </a:p>
        </p:txBody>
      </p:sp>
      <p:pic>
        <p:nvPicPr>
          <p:cNvPr id="13" name="Picture 12"/>
          <p:cNvPicPr>
            <a:picLocks noChangeAspect="1"/>
          </p:cNvPicPr>
          <p:nvPr/>
        </p:nvPicPr>
        <p:blipFill>
          <a:blip r:embed="rId5">
            <a:extLst>
              <a:ext uri="{BEBA8EAE-BF5A-486C-A8C5-ECC9F3942E4B}">
                <a14:imgProps xmlns:a14="http://schemas.microsoft.com/office/drawing/2010/main">
                  <a14:imgLayer r:embed="rId6">
                    <a14:imgEffect>
                      <a14:backgroundRemoval t="311" b="100000" l="14103" r="80342"/>
                    </a14:imgEffect>
                  </a14:imgLayer>
                </a14:imgProps>
              </a:ext>
              <a:ext uri="{28A0092B-C50C-407E-A947-70E740481C1C}">
                <a14:useLocalDpi xmlns:a14="http://schemas.microsoft.com/office/drawing/2010/main" val="0"/>
              </a:ext>
            </a:extLst>
          </a:blip>
          <a:stretch>
            <a:fillRect/>
          </a:stretch>
        </p:blipFill>
        <p:spPr>
          <a:xfrm rot="12041427">
            <a:off x="9495519" y="-340427"/>
            <a:ext cx="2858052" cy="3932875"/>
          </a:xfrm>
          <a:prstGeom prst="rect">
            <a:avLst/>
          </a:prstGeom>
        </p:spPr>
      </p:pic>
      <p:pic>
        <p:nvPicPr>
          <p:cNvPr id="4" name="Picture 3"/>
          <p:cNvPicPr>
            <a:picLocks noChangeAspect="1"/>
          </p:cNvPicPr>
          <p:nvPr/>
        </p:nvPicPr>
        <p:blipFill>
          <a:blip r:embed="rId5">
            <a:extLst>
              <a:ext uri="{BEBA8EAE-BF5A-486C-A8C5-ECC9F3942E4B}">
                <a14:imgProps xmlns:a14="http://schemas.microsoft.com/office/drawing/2010/main">
                  <a14:imgLayer r:embed="rId6">
                    <a14:imgEffect>
                      <a14:backgroundRemoval t="311" b="100000" l="14103" r="80342"/>
                    </a14:imgEffect>
                  </a14:imgLayer>
                </a14:imgProps>
              </a:ext>
              <a:ext uri="{28A0092B-C50C-407E-A947-70E740481C1C}">
                <a14:useLocalDpi xmlns:a14="http://schemas.microsoft.com/office/drawing/2010/main" val="0"/>
              </a:ext>
            </a:extLst>
          </a:blip>
          <a:stretch>
            <a:fillRect/>
          </a:stretch>
        </p:blipFill>
        <p:spPr>
          <a:xfrm rot="20527137">
            <a:off x="9799724" y="5641119"/>
            <a:ext cx="3421362" cy="4708028"/>
          </a:xfrm>
          <a:prstGeom prst="rect">
            <a:avLst/>
          </a:prstGeom>
        </p:spPr>
      </p:pic>
      <p:pic>
        <p:nvPicPr>
          <p:cNvPr id="5" name="Picture 4"/>
          <p:cNvPicPr>
            <a:picLocks noChangeAspect="1"/>
          </p:cNvPicPr>
          <p:nvPr/>
        </p:nvPicPr>
        <p:blipFill>
          <a:blip r:embed="rId7" cstate="print">
            <a:extLst>
              <a:ext uri="{BEBA8EAE-BF5A-486C-A8C5-ECC9F3942E4B}">
                <a14:imgProps xmlns:a14="http://schemas.microsoft.com/office/drawing/2010/main">
                  <a14:imgLayer r:embed="rId8">
                    <a14:imgEffect>
                      <a14:backgroundRemoval t="3093" b="100000" l="0" r="89967"/>
                    </a14:imgEffect>
                  </a14:imgLayer>
                </a14:imgProps>
              </a:ext>
              <a:ext uri="{28A0092B-C50C-407E-A947-70E740481C1C}">
                <a14:useLocalDpi xmlns:a14="http://schemas.microsoft.com/office/drawing/2010/main" val="0"/>
              </a:ext>
            </a:extLst>
          </a:blip>
          <a:stretch>
            <a:fillRect/>
          </a:stretch>
        </p:blipFill>
        <p:spPr>
          <a:xfrm rot="20550877">
            <a:off x="-479614" y="5909551"/>
            <a:ext cx="5871384" cy="3767526"/>
          </a:xfrm>
          <a:prstGeom prst="rect">
            <a:avLst/>
          </a:prstGeom>
        </p:spPr>
      </p:pic>
      <p:pic>
        <p:nvPicPr>
          <p:cNvPr id="7" name="Picture 6"/>
          <p:cNvPicPr>
            <a:picLocks noChangeAspect="1"/>
          </p:cNvPicPr>
          <p:nvPr/>
        </p:nvPicPr>
        <p:blipFill rotWithShape="1">
          <a:blip r:embed="rId9">
            <a:extLst>
              <a:ext uri="{BEBA8EAE-BF5A-486C-A8C5-ECC9F3942E4B}">
                <a14:imgProps xmlns:a14="http://schemas.microsoft.com/office/drawing/2010/main">
                  <a14:imgLayer r:embed="rId10">
                    <a14:imgEffect>
                      <a14:backgroundRemoval t="54643" b="82143" l="0" r="43291"/>
                    </a14:imgEffect>
                  </a14:imgLayer>
                </a14:imgProps>
              </a:ext>
              <a:ext uri="{28A0092B-C50C-407E-A947-70E740481C1C}">
                <a14:useLocalDpi xmlns:a14="http://schemas.microsoft.com/office/drawing/2010/main" val="0"/>
              </a:ext>
            </a:extLst>
          </a:blip>
          <a:srcRect t="54789" r="55647" b="15222"/>
          <a:stretch/>
        </p:blipFill>
        <p:spPr>
          <a:xfrm>
            <a:off x="-25099" y="3460067"/>
            <a:ext cx="4739134" cy="2093842"/>
          </a:xfrm>
          <a:prstGeom prst="rect">
            <a:avLst/>
          </a:prstGeom>
        </p:spPr>
      </p:pic>
      <p:pic>
        <p:nvPicPr>
          <p:cNvPr id="8" name="Picture 7"/>
          <p:cNvPicPr>
            <a:picLocks noChangeAspect="1"/>
          </p:cNvPicPr>
          <p:nvPr/>
        </p:nvPicPr>
        <p:blipFill>
          <a:blip r:embed="rId11">
            <a:extLst>
              <a:ext uri="{BEBA8EAE-BF5A-486C-A8C5-ECC9F3942E4B}">
                <a14:imgProps xmlns:a14="http://schemas.microsoft.com/office/drawing/2010/main">
                  <a14:imgLayer r:embed="rId12">
                    <a14:imgEffect>
                      <a14:backgroundRemoval t="0" b="100000" l="14530" r="79060"/>
                    </a14:imgEffect>
                  </a14:imgLayer>
                </a14:imgProps>
              </a:ext>
              <a:ext uri="{28A0092B-C50C-407E-A947-70E740481C1C}">
                <a14:useLocalDpi xmlns:a14="http://schemas.microsoft.com/office/drawing/2010/main" val="0"/>
              </a:ext>
            </a:extLst>
          </a:blip>
          <a:stretch>
            <a:fillRect/>
          </a:stretch>
        </p:blipFill>
        <p:spPr>
          <a:xfrm rot="482244">
            <a:off x="5596913" y="6072408"/>
            <a:ext cx="3257517" cy="4482566"/>
          </a:xfrm>
          <a:prstGeom prst="rect">
            <a:avLst/>
          </a:prstGeom>
        </p:spPr>
      </p:pic>
      <p:pic>
        <p:nvPicPr>
          <p:cNvPr id="9" name="Picture 8"/>
          <p:cNvPicPr>
            <a:picLocks noChangeAspect="1"/>
          </p:cNvPicPr>
          <p:nvPr/>
        </p:nvPicPr>
        <p:blipFill>
          <a:blip r:embed="rId7" cstate="print">
            <a:extLst>
              <a:ext uri="{BEBA8EAE-BF5A-486C-A8C5-ECC9F3942E4B}">
                <a14:imgProps xmlns:a14="http://schemas.microsoft.com/office/drawing/2010/main">
                  <a14:imgLayer r:embed="rId8">
                    <a14:imgEffect>
                      <a14:backgroundRemoval t="3093" b="100000" l="0" r="89967"/>
                    </a14:imgEffect>
                  </a14:imgLayer>
                </a14:imgProps>
              </a:ext>
              <a:ext uri="{28A0092B-C50C-407E-A947-70E740481C1C}">
                <a14:useLocalDpi xmlns:a14="http://schemas.microsoft.com/office/drawing/2010/main" val="0"/>
              </a:ext>
            </a:extLst>
          </a:blip>
          <a:stretch>
            <a:fillRect/>
          </a:stretch>
        </p:blipFill>
        <p:spPr>
          <a:xfrm rot="8770295">
            <a:off x="11504002" y="202070"/>
            <a:ext cx="6731202" cy="4319250"/>
          </a:xfrm>
          <a:prstGeom prst="rect">
            <a:avLst/>
          </a:prstGeom>
        </p:spPr>
      </p:pic>
      <p:pic>
        <p:nvPicPr>
          <p:cNvPr id="10" name="Picture 9"/>
          <p:cNvPicPr>
            <a:picLocks noChangeAspect="1"/>
          </p:cNvPicPr>
          <p:nvPr/>
        </p:nvPicPr>
        <p:blipFill rotWithShape="1">
          <a:blip r:embed="rId13">
            <a:extLst>
              <a:ext uri="{BEBA8EAE-BF5A-486C-A8C5-ECC9F3942E4B}">
                <a14:imgProps xmlns:a14="http://schemas.microsoft.com/office/drawing/2010/main">
                  <a14:imgLayer r:embed="rId14">
                    <a14:imgEffect>
                      <a14:backgroundRemoval t="62143" b="85179" l="61960" r="99067"/>
                    </a14:imgEffect>
                  </a14:imgLayer>
                </a14:imgProps>
              </a:ext>
              <a:ext uri="{28A0092B-C50C-407E-A947-70E740481C1C}">
                <a14:useLocalDpi xmlns:a14="http://schemas.microsoft.com/office/drawing/2010/main" val="0"/>
              </a:ext>
            </a:extLst>
          </a:blip>
          <a:srcRect l="60988" t="59382" b="11851"/>
          <a:stretch/>
        </p:blipFill>
        <p:spPr>
          <a:xfrm rot="1489295">
            <a:off x="12422737" y="6340161"/>
            <a:ext cx="5324328" cy="2565400"/>
          </a:xfrm>
          <a:prstGeom prst="rect">
            <a:avLst/>
          </a:prstGeom>
        </p:spPr>
      </p:pic>
      <p:pic>
        <p:nvPicPr>
          <p:cNvPr id="15" name="Picture 14"/>
          <p:cNvPicPr>
            <a:picLocks noChangeAspect="1"/>
          </p:cNvPicPr>
          <p:nvPr/>
        </p:nvPicPr>
        <p:blipFill>
          <a:blip r:embed="rId11">
            <a:extLst>
              <a:ext uri="{BEBA8EAE-BF5A-486C-A8C5-ECC9F3942E4B}">
                <a14:imgProps xmlns:a14="http://schemas.microsoft.com/office/drawing/2010/main">
                  <a14:imgLayer r:embed="rId12">
                    <a14:imgEffect>
                      <a14:backgroundRemoval t="0" b="100000" l="14530" r="79060"/>
                    </a14:imgEffect>
                  </a14:imgLayer>
                </a14:imgProps>
              </a:ext>
              <a:ext uri="{28A0092B-C50C-407E-A947-70E740481C1C}">
                <a14:useLocalDpi xmlns:a14="http://schemas.microsoft.com/office/drawing/2010/main" val="0"/>
              </a:ext>
            </a:extLst>
          </a:blip>
          <a:stretch>
            <a:fillRect/>
          </a:stretch>
        </p:blipFill>
        <p:spPr>
          <a:xfrm rot="10287947">
            <a:off x="6198301" y="-672214"/>
            <a:ext cx="3257517" cy="448256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pull dir="u"/>
      </p:transition>
    </mc:Choice>
    <mc:Fallback xmlns="">
      <p:transition spd="slow">
        <p:pull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outVertical)">
                                      <p:cBhvr>
                                        <p:cTn id="7" dur="1000"/>
                                        <p:tgtEl>
                                          <p:spTgt spid="3"/>
                                        </p:tgtEl>
                                      </p:cBhvr>
                                    </p:animEffect>
                                  </p:childTnLst>
                                </p:cTn>
                              </p:par>
                            </p:childTnLst>
                          </p:cTn>
                        </p:par>
                        <p:par>
                          <p:cTn id="8" fill="hold">
                            <p:stCondLst>
                              <p:cond delay="1000"/>
                            </p:stCondLst>
                            <p:childTnLst>
                              <p:par>
                                <p:cTn id="9" presetID="9"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dissolve">
                                      <p:cBhvr>
                                        <p:cTn id="11" dur="1000"/>
                                        <p:tgtEl>
                                          <p:spTgt spid="2"/>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0"/>
                                        <p:tgtEl>
                                          <p:spTgt spid="11"/>
                                        </p:tgtEl>
                                      </p:cBhvr>
                                    </p:animEffect>
                                  </p:childTnLst>
                                </p:cTn>
                              </p:par>
                              <p:par>
                                <p:cTn id="16" presetID="10"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3500"/>
                                        <p:tgtEl>
                                          <p:spTgt spid="4"/>
                                        </p:tgtEl>
                                      </p:cBhvr>
                                    </p:animEffect>
                                  </p:childTnLst>
                                </p:cTn>
                              </p:par>
                              <p:par>
                                <p:cTn id="19" presetID="10" presetClass="entr" presetSubtype="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3500"/>
                                        <p:tgtEl>
                                          <p:spTgt spid="9"/>
                                        </p:tgtEl>
                                      </p:cBhvr>
                                    </p:animEffect>
                                  </p:childTnLst>
                                </p:cTn>
                              </p:par>
                              <p:par>
                                <p:cTn id="22" presetID="10" presetClass="entr" presetSubtype="0" fill="hold"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3500"/>
                                        <p:tgtEl>
                                          <p:spTgt spid="5"/>
                                        </p:tgtEl>
                                      </p:cBhvr>
                                    </p:animEffect>
                                  </p:childTnLst>
                                </p:cTn>
                              </p:par>
                              <p:par>
                                <p:cTn id="25" presetID="10" presetClass="entr" presetSubtype="0" fill="hold" nodeType="with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3500"/>
                                        <p:tgtEl>
                                          <p:spTgt spid="15"/>
                                        </p:tgtEl>
                                      </p:cBhvr>
                                    </p:animEffect>
                                  </p:childTnLst>
                                </p:cTn>
                              </p:par>
                              <p:par>
                                <p:cTn id="28" presetID="10" presetClass="entr" presetSubtype="0" fill="hold"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3500"/>
                                        <p:tgtEl>
                                          <p:spTgt spid="13"/>
                                        </p:tgtEl>
                                      </p:cBhvr>
                                    </p:animEffect>
                                  </p:childTnLst>
                                </p:cTn>
                              </p:par>
                              <p:par>
                                <p:cTn id="31" presetID="10" presetClass="entr" presetSubtype="0" fill="hold" nodeType="with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3500"/>
                                        <p:tgtEl>
                                          <p:spTgt spid="8"/>
                                        </p:tgtEl>
                                      </p:cBhvr>
                                    </p:animEffect>
                                  </p:childTnLst>
                                </p:cTn>
                              </p:par>
                              <p:par>
                                <p:cTn id="34" presetID="10" presetClass="entr" presetSubtype="0" fill="hold" nodeType="with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fade">
                                      <p:cBhvr>
                                        <p:cTn id="36" dur="3500"/>
                                        <p:tgtEl>
                                          <p:spTgt spid="7"/>
                                        </p:tgtEl>
                                      </p:cBhvr>
                                    </p:animEffect>
                                  </p:childTnLst>
                                </p:cTn>
                              </p:par>
                              <p:par>
                                <p:cTn id="37" presetID="10" presetClass="entr" presetSubtype="0" fill="hold" nodeType="with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3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0" name="Shape 370"/>
          <p:cNvSpPr/>
          <p:nvPr/>
        </p:nvSpPr>
        <p:spPr>
          <a:xfrm>
            <a:off x="0" y="4607321"/>
            <a:ext cx="17340263" cy="5146283"/>
          </a:xfrm>
          <a:prstGeom prst="rect">
            <a:avLst/>
          </a:prstGeom>
          <a:solidFill>
            <a:srgbClr val="49075E"/>
          </a:solidFill>
          <a:ln w="12700">
            <a:miter lim="400000"/>
          </a:ln>
          <a:effectLst>
            <a:outerShdw blurRad="38100" dist="25400" dir="5400000" rotWithShape="0">
              <a:srgbClr val="000000">
                <a:alpha val="50000"/>
              </a:srgbClr>
            </a:outerShdw>
          </a:effectLst>
        </p:spPr>
        <p:txBody>
          <a:bodyPr lIns="50800" tIns="50800" rIns="50800" bIns="50800" anchor="ctr"/>
          <a:lstStyle/>
          <a:p>
            <a:pPr>
              <a:defRPr sz="2400">
                <a:solidFill>
                  <a:srgbClr val="FFFFFF"/>
                </a:solidFill>
              </a:defRPr>
            </a:pPr>
            <a:endParaRPr sz="2400"/>
          </a:p>
        </p:txBody>
      </p:sp>
      <p:sp>
        <p:nvSpPr>
          <p:cNvPr id="371" name="Shape 371"/>
          <p:cNvSpPr>
            <a:spLocks noGrp="1"/>
          </p:cNvSpPr>
          <p:nvPr>
            <p:ph type="subTitle" sz="quarter" idx="1"/>
          </p:nvPr>
        </p:nvSpPr>
        <p:spPr>
          <a:xfrm>
            <a:off x="3582874" y="5883191"/>
            <a:ext cx="10464801" cy="1612900"/>
          </a:xfrm>
          <a:prstGeom prst="rect">
            <a:avLst/>
          </a:prstGeom>
        </p:spPr>
        <p:txBody>
          <a:bodyPr>
            <a:normAutofit/>
          </a:bodyPr>
          <a:lstStyle>
            <a:lvl1pPr algn="l">
              <a:defRPr sz="3600" b="1">
                <a:solidFill>
                  <a:srgbClr val="FFFFFF"/>
                </a:solidFill>
                <a:latin typeface="Helvetica"/>
                <a:ea typeface="Helvetica"/>
                <a:cs typeface="Helvetica"/>
                <a:sym typeface="Helvetica"/>
              </a:defRPr>
            </a:lvl1pPr>
          </a:lstStyle>
          <a:p>
            <a:r>
              <a:rPr lang="en-GB" sz="3200" dirty="0"/>
              <a:t>https://elearning.uq.edu.au/project/learnuq-migration</a:t>
            </a:r>
            <a:endParaRPr sz="3200" dirty="0"/>
          </a:p>
        </p:txBody>
      </p:sp>
      <p:sp>
        <p:nvSpPr>
          <p:cNvPr id="4" name="Shape 145"/>
          <p:cNvSpPr/>
          <p:nvPr/>
        </p:nvSpPr>
        <p:spPr>
          <a:xfrm>
            <a:off x="3582874" y="2914984"/>
            <a:ext cx="9069754" cy="1359196"/>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b">
            <a:normAutofit fontScale="92500"/>
          </a:bodyPr>
          <a:lstStyle>
            <a:lvl1pPr algn="r">
              <a:defRPr sz="5000" b="1">
                <a:latin typeface="Helvetica"/>
                <a:ea typeface="Helvetica"/>
                <a:cs typeface="Helvetica"/>
                <a:sym typeface="Helvetica"/>
              </a:defRPr>
            </a:lvl1pPr>
          </a:lstStyle>
          <a:p>
            <a:pPr algn="l"/>
            <a:r>
              <a:rPr lang="en-AU" dirty="0" err="1">
                <a:latin typeface="Arial" panose="020B0604020202020204" pitchFamily="34" charset="0"/>
                <a:cs typeface="Arial" panose="020B0604020202020204" pitchFamily="34" charset="0"/>
              </a:rPr>
              <a:t>Learn.UQ</a:t>
            </a:r>
            <a:r>
              <a:rPr lang="en-AU" dirty="0">
                <a:latin typeface="Arial" panose="020B0604020202020204" pitchFamily="34" charset="0"/>
                <a:cs typeface="Arial" panose="020B0604020202020204" pitchFamily="34" charset="0"/>
              </a:rPr>
              <a:t> Migration Resources</a:t>
            </a:r>
            <a:endParaRPr dirty="0">
              <a:latin typeface="Arial" panose="020B0604020202020204" pitchFamily="34" charset="0"/>
              <a:cs typeface="Arial" panose="020B0604020202020204" pitchFamily="34" charset="0"/>
            </a:endParaRPr>
          </a:p>
        </p:txBody>
      </p:sp>
      <p:grpSp>
        <p:nvGrpSpPr>
          <p:cNvPr id="5" name="Group 4"/>
          <p:cNvGrpSpPr/>
          <p:nvPr/>
        </p:nvGrpSpPr>
        <p:grpSpPr>
          <a:xfrm>
            <a:off x="0" y="793505"/>
            <a:ext cx="2211698" cy="224876"/>
            <a:chOff x="0" y="409865"/>
            <a:chExt cx="1066681" cy="108456"/>
          </a:xfrm>
        </p:grpSpPr>
        <p:sp>
          <p:nvSpPr>
            <p:cNvPr id="6" name="Rectangle 5"/>
            <p:cNvSpPr/>
            <p:nvPr/>
          </p:nvSpPr>
          <p:spPr>
            <a:xfrm flipV="1">
              <a:off x="0" y="446090"/>
              <a:ext cx="252000" cy="21600"/>
            </a:xfrm>
            <a:prstGeom prst="rect">
              <a:avLst/>
            </a:prstGeom>
            <a:solidFill>
              <a:srgbClr val="49075E"/>
            </a:solidFill>
            <a:ln w="12700" cap="flat" cmpd="sng" algn="ctr">
              <a:noFill/>
              <a:prstDash val="solid"/>
              <a:miter lim="800000"/>
            </a:ln>
            <a:effectLst/>
          </p:spPr>
          <p:txBody>
            <a:bodyPr rtlCol="0" anchor="ctr"/>
            <a:lstStyle/>
            <a:p>
              <a:pPr defTabSz="914446" hangingPunct="1">
                <a:defRPr/>
              </a:pPr>
              <a:endParaRPr lang="en-AU" sz="1800" kern="1200">
                <a:solidFill>
                  <a:prstClr val="black"/>
                </a:solidFill>
                <a:latin typeface="Calibri"/>
              </a:endParaRPr>
            </a:p>
          </p:txBody>
        </p:sp>
        <p:sp>
          <p:nvSpPr>
            <p:cNvPr id="7" name="Oval 6"/>
            <p:cNvSpPr/>
            <p:nvPr/>
          </p:nvSpPr>
          <p:spPr>
            <a:xfrm>
              <a:off x="958225" y="409865"/>
              <a:ext cx="108456" cy="108456"/>
            </a:xfrm>
            <a:prstGeom prst="ellipse">
              <a:avLst/>
            </a:prstGeom>
            <a:solidFill>
              <a:srgbClr val="49075E"/>
            </a:solidFill>
            <a:ln w="19050" cap="flat" cmpd="sng" algn="ctr">
              <a:solidFill>
                <a:srgbClr val="49075E"/>
              </a:solidFill>
              <a:prstDash val="solid"/>
              <a:miter lim="800000"/>
            </a:ln>
            <a:effectLst/>
          </p:spPr>
          <p:txBody>
            <a:bodyPr rtlCol="0" anchor="ctr"/>
            <a:lstStyle/>
            <a:p>
              <a:pPr defTabSz="914446" hangingPunct="1">
                <a:defRPr/>
              </a:pPr>
              <a:endParaRPr lang="en-AU" sz="1800" kern="1200">
                <a:solidFill>
                  <a:prstClr val="white">
                    <a:lumMod val="50000"/>
                  </a:prstClr>
                </a:solidFill>
                <a:latin typeface="Calibri"/>
              </a:endParaRPr>
            </a:p>
          </p:txBody>
        </p:sp>
        <p:sp>
          <p:nvSpPr>
            <p:cNvPr id="8" name="Oval 7"/>
            <p:cNvSpPr/>
            <p:nvPr/>
          </p:nvSpPr>
          <p:spPr>
            <a:xfrm>
              <a:off x="253411" y="409865"/>
              <a:ext cx="108456" cy="108456"/>
            </a:xfrm>
            <a:prstGeom prst="ellipse">
              <a:avLst/>
            </a:prstGeom>
            <a:noFill/>
            <a:ln w="19050" cap="flat" cmpd="sng" algn="ctr">
              <a:solidFill>
                <a:srgbClr val="49075E"/>
              </a:solidFill>
              <a:prstDash val="solid"/>
              <a:miter lim="800000"/>
            </a:ln>
            <a:effectLst/>
          </p:spPr>
          <p:txBody>
            <a:bodyPr rtlCol="0" anchor="ctr"/>
            <a:lstStyle/>
            <a:p>
              <a:pPr defTabSz="914446" hangingPunct="1">
                <a:defRPr/>
              </a:pPr>
              <a:endParaRPr lang="en-AU" sz="1800" kern="1200">
                <a:solidFill>
                  <a:prstClr val="white"/>
                </a:solidFill>
                <a:latin typeface="Calibri"/>
              </a:endParaRPr>
            </a:p>
          </p:txBody>
        </p:sp>
        <p:sp>
          <p:nvSpPr>
            <p:cNvPr id="9" name="Rectangle 8"/>
            <p:cNvSpPr/>
            <p:nvPr/>
          </p:nvSpPr>
          <p:spPr>
            <a:xfrm flipV="1">
              <a:off x="360583" y="446149"/>
              <a:ext cx="648000" cy="21600"/>
            </a:xfrm>
            <a:prstGeom prst="rect">
              <a:avLst/>
            </a:prstGeom>
            <a:solidFill>
              <a:srgbClr val="49075E"/>
            </a:solidFill>
            <a:ln w="12700" cap="flat" cmpd="sng" algn="ctr">
              <a:noFill/>
              <a:prstDash val="solid"/>
              <a:miter lim="800000"/>
            </a:ln>
            <a:effectLst/>
          </p:spPr>
          <p:txBody>
            <a:bodyPr rtlCol="0" anchor="ctr"/>
            <a:lstStyle/>
            <a:p>
              <a:pPr defTabSz="914446" hangingPunct="1">
                <a:defRPr/>
              </a:pPr>
              <a:endParaRPr lang="en-AU" sz="1800" kern="1200">
                <a:solidFill>
                  <a:prstClr val="black"/>
                </a:solidFill>
                <a:latin typeface="Calibri"/>
              </a:endParaRPr>
            </a:p>
          </p:txBody>
        </p:sp>
      </p:grpSp>
    </p:spTree>
    <p:extLst>
      <p:ext uri="{BB962C8B-B14F-4D97-AF65-F5344CB8AC3E}">
        <p14:creationId xmlns:p14="http://schemas.microsoft.com/office/powerpoint/2010/main" val="1228382589"/>
      </p:ext>
    </p:extLst>
  </p:cSld>
  <p:clrMapOvr>
    <a:masterClrMapping/>
  </p:clrMapOvr>
  <mc:AlternateContent xmlns:mc="http://schemas.openxmlformats.org/markup-compatibility/2006" xmlns:p14="http://schemas.microsoft.com/office/powerpoint/2010/main">
    <mc:Choice Requires="p14">
      <p:transition spd="slow" p14:dur="1500">
        <p:pull dir="u"/>
      </p:transition>
    </mc:Choice>
    <mc:Fallback xmlns="">
      <p:transition spd="slow">
        <p:pull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par>
                          <p:cTn id="8" fill="hold">
                            <p:stCondLst>
                              <p:cond delay="2000"/>
                            </p:stCondLst>
                            <p:childTnLst>
                              <p:par>
                                <p:cTn id="9" presetID="9" presetClass="entr" presetSubtype="0" fill="hold" grpId="0" nodeType="afterEffect">
                                  <p:stCondLst>
                                    <p:cond delay="0"/>
                                  </p:stCondLst>
                                  <p:childTnLst>
                                    <p:set>
                                      <p:cBhvr>
                                        <p:cTn id="10" dur="1" fill="hold">
                                          <p:stCondLst>
                                            <p:cond delay="0"/>
                                          </p:stCondLst>
                                        </p:cTn>
                                        <p:tgtEl>
                                          <p:spTgt spid="371">
                                            <p:bg/>
                                          </p:spTgt>
                                        </p:tgtEl>
                                        <p:attrNameLst>
                                          <p:attrName>style.visibility</p:attrName>
                                        </p:attrNameLst>
                                      </p:cBhvr>
                                      <p:to>
                                        <p:strVal val="visible"/>
                                      </p:to>
                                    </p:set>
                                    <p:animEffect transition="in" filter="dissolve">
                                      <p:cBhvr>
                                        <p:cTn id="11" dur="1000"/>
                                        <p:tgtEl>
                                          <p:spTgt spid="371">
                                            <p:bg/>
                                          </p:spTgt>
                                        </p:tgtEl>
                                      </p:cBhvr>
                                    </p:animEffect>
                                  </p:childTnLst>
                                </p:cTn>
                              </p:par>
                            </p:childTnLst>
                          </p:cTn>
                        </p:par>
                        <p:par>
                          <p:cTn id="12" fill="hold">
                            <p:stCondLst>
                              <p:cond delay="3000"/>
                            </p:stCondLst>
                            <p:childTnLst>
                              <p:par>
                                <p:cTn id="13" presetID="9" presetClass="entr" presetSubtype="0" fill="hold" grpId="0" nodeType="afterEffect">
                                  <p:stCondLst>
                                    <p:cond delay="0"/>
                                  </p:stCondLst>
                                  <p:childTnLst>
                                    <p:set>
                                      <p:cBhvr>
                                        <p:cTn id="14" dur="1" fill="hold">
                                          <p:stCondLst>
                                            <p:cond delay="0"/>
                                          </p:stCondLst>
                                        </p:cTn>
                                        <p:tgtEl>
                                          <p:spTgt spid="371">
                                            <p:txEl>
                                              <p:pRg st="0" end="0"/>
                                            </p:txEl>
                                          </p:spTgt>
                                        </p:tgtEl>
                                        <p:attrNameLst>
                                          <p:attrName>style.visibility</p:attrName>
                                        </p:attrNameLst>
                                      </p:cBhvr>
                                      <p:to>
                                        <p:strVal val="visible"/>
                                      </p:to>
                                    </p:set>
                                    <p:animEffect transition="in" filter="dissolve">
                                      <p:cBhvr>
                                        <p:cTn id="15" dur="1000"/>
                                        <p:tgtEl>
                                          <p:spTgt spid="37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1" grpId="0" build="p" animBg="1"/>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Shape 150"/>
          <p:cNvSpPr/>
          <p:nvPr/>
        </p:nvSpPr>
        <p:spPr>
          <a:xfrm>
            <a:off x="1" y="4607321"/>
            <a:ext cx="17340262" cy="5146283"/>
          </a:xfrm>
          <a:prstGeom prst="rect">
            <a:avLst/>
          </a:prstGeom>
          <a:solidFill>
            <a:srgbClr val="49075E"/>
          </a:solidFill>
          <a:ln w="12700">
            <a:miter lim="400000"/>
          </a:ln>
          <a:effectLst>
            <a:outerShdw blurRad="38100" dist="25400" dir="5400000" rotWithShape="0">
              <a:srgbClr val="000000">
                <a:alpha val="50000"/>
              </a:srgbClr>
            </a:outerShdw>
          </a:effectLst>
        </p:spPr>
        <p:txBody>
          <a:bodyPr lIns="50800" tIns="50800" rIns="50800" bIns="50800" anchor="ctr"/>
          <a:lstStyle/>
          <a:p>
            <a:pPr>
              <a:defRPr sz="2400">
                <a:solidFill>
                  <a:srgbClr val="FFFFFF"/>
                </a:solidFill>
              </a:defRPr>
            </a:pPr>
            <a:endParaRPr sz="2400"/>
          </a:p>
        </p:txBody>
      </p:sp>
      <p:sp>
        <p:nvSpPr>
          <p:cNvPr id="151" name="Shape 151"/>
          <p:cNvSpPr>
            <a:spLocks noGrp="1"/>
          </p:cNvSpPr>
          <p:nvPr>
            <p:ph type="subTitle" sz="quarter" idx="1"/>
          </p:nvPr>
        </p:nvSpPr>
        <p:spPr>
          <a:xfrm>
            <a:off x="3553843" y="5738049"/>
            <a:ext cx="10464801" cy="1612900"/>
          </a:xfrm>
          <a:prstGeom prst="rect">
            <a:avLst/>
          </a:prstGeom>
        </p:spPr>
        <p:txBody>
          <a:bodyPr>
            <a:normAutofit/>
          </a:bodyPr>
          <a:lstStyle>
            <a:lvl1pPr algn="l">
              <a:defRPr sz="3600" b="1">
                <a:solidFill>
                  <a:srgbClr val="FFFFFF"/>
                </a:solidFill>
                <a:latin typeface="Helvetica"/>
                <a:ea typeface="Helvetica"/>
                <a:cs typeface="Helvetica"/>
                <a:sym typeface="Helvetica"/>
              </a:defRPr>
            </a:lvl1pPr>
          </a:lstStyle>
          <a:p>
            <a:r>
              <a:rPr lang="en-AU" sz="4400" dirty="0"/>
              <a:t>UQ Course Site Design Guidelines</a:t>
            </a:r>
            <a:endParaRPr sz="4400" dirty="0"/>
          </a:p>
        </p:txBody>
      </p:sp>
      <p:sp>
        <p:nvSpPr>
          <p:cNvPr id="2" name="Oval Callout 1"/>
          <p:cNvSpPr/>
          <p:nvPr/>
        </p:nvSpPr>
        <p:spPr>
          <a:xfrm>
            <a:off x="2160475" y="2434084"/>
            <a:ext cx="3630304" cy="1607873"/>
          </a:xfrm>
          <a:prstGeom prst="wedgeEllipseCallout">
            <a:avLst>
              <a:gd name="adj1" fmla="val 44027"/>
              <a:gd name="adj2" fmla="val 85666"/>
            </a:avLst>
          </a:prstGeom>
          <a:solidFill>
            <a:srgbClr val="8CB800"/>
          </a:solid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r>
              <a:rPr lang="en-AU" sz="2400" b="1" dirty="0">
                <a:solidFill>
                  <a:schemeClr val="tx1"/>
                </a:solidFill>
                <a:latin typeface="Arial" panose="020B0604020202020204" pitchFamily="34" charset="0"/>
                <a:cs typeface="Arial" panose="020B0604020202020204" pitchFamily="34" charset="0"/>
              </a:rPr>
              <a:t>Recommended</a:t>
            </a:r>
          </a:p>
          <a:p>
            <a:r>
              <a:rPr lang="en-AU" sz="2400" b="1" dirty="0">
                <a:solidFill>
                  <a:schemeClr val="tx1"/>
                </a:solidFill>
                <a:latin typeface="Arial" panose="020B0604020202020204" pitchFamily="34" charset="0"/>
                <a:cs typeface="Arial" panose="020B0604020202020204" pitchFamily="34" charset="0"/>
              </a:rPr>
              <a:t>Guidelines</a:t>
            </a:r>
          </a:p>
        </p:txBody>
      </p:sp>
      <p:sp>
        <p:nvSpPr>
          <p:cNvPr id="6" name="Oval Callout 5"/>
          <p:cNvSpPr/>
          <p:nvPr/>
        </p:nvSpPr>
        <p:spPr>
          <a:xfrm flipH="1">
            <a:off x="6867759" y="2386224"/>
            <a:ext cx="3378580" cy="1607873"/>
          </a:xfrm>
          <a:prstGeom prst="wedgeEllipseCallout">
            <a:avLst>
              <a:gd name="adj1" fmla="val 46939"/>
              <a:gd name="adj2" fmla="val 86514"/>
            </a:avLst>
          </a:prstGeom>
          <a:solidFill>
            <a:srgbClr val="BDA14E"/>
          </a:solid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r>
              <a:rPr lang="en-AU" sz="2400" b="1" dirty="0">
                <a:solidFill>
                  <a:schemeClr val="tx1"/>
                </a:solidFill>
                <a:latin typeface="Arial" panose="020B0604020202020204" pitchFamily="34" charset="0"/>
                <a:cs typeface="Arial" panose="020B0604020202020204" pitchFamily="34" charset="0"/>
              </a:rPr>
              <a:t>Enhancements</a:t>
            </a:r>
          </a:p>
        </p:txBody>
      </p:sp>
      <p:grpSp>
        <p:nvGrpSpPr>
          <p:cNvPr id="7" name="Group 6"/>
          <p:cNvGrpSpPr/>
          <p:nvPr/>
        </p:nvGrpSpPr>
        <p:grpSpPr>
          <a:xfrm>
            <a:off x="0" y="793505"/>
            <a:ext cx="2211698" cy="224876"/>
            <a:chOff x="0" y="409865"/>
            <a:chExt cx="1066681" cy="108456"/>
          </a:xfrm>
        </p:grpSpPr>
        <p:sp>
          <p:nvSpPr>
            <p:cNvPr id="9" name="Rectangle 8"/>
            <p:cNvSpPr/>
            <p:nvPr/>
          </p:nvSpPr>
          <p:spPr>
            <a:xfrm flipV="1">
              <a:off x="0" y="446090"/>
              <a:ext cx="252000" cy="21600"/>
            </a:xfrm>
            <a:prstGeom prst="rect">
              <a:avLst/>
            </a:prstGeom>
            <a:solidFill>
              <a:srgbClr val="49075E"/>
            </a:solidFill>
            <a:ln w="12700" cap="flat" cmpd="sng" algn="ctr">
              <a:noFill/>
              <a:prstDash val="solid"/>
              <a:miter lim="800000"/>
            </a:ln>
            <a:effectLst/>
          </p:spPr>
          <p:txBody>
            <a:bodyPr rtlCol="0" anchor="ctr"/>
            <a:lstStyle/>
            <a:p>
              <a:pPr defTabSz="914446" hangingPunct="1">
                <a:defRPr/>
              </a:pPr>
              <a:endParaRPr lang="en-AU" sz="1800" kern="1200">
                <a:solidFill>
                  <a:prstClr val="black"/>
                </a:solidFill>
                <a:latin typeface="Calibri"/>
              </a:endParaRPr>
            </a:p>
          </p:txBody>
        </p:sp>
        <p:sp>
          <p:nvSpPr>
            <p:cNvPr id="10" name="Oval 9"/>
            <p:cNvSpPr/>
            <p:nvPr/>
          </p:nvSpPr>
          <p:spPr>
            <a:xfrm>
              <a:off x="958225" y="409865"/>
              <a:ext cx="108456" cy="108456"/>
            </a:xfrm>
            <a:prstGeom prst="ellipse">
              <a:avLst/>
            </a:prstGeom>
            <a:solidFill>
              <a:srgbClr val="49075E"/>
            </a:solidFill>
            <a:ln w="19050" cap="flat" cmpd="sng" algn="ctr">
              <a:solidFill>
                <a:srgbClr val="49075E"/>
              </a:solidFill>
              <a:prstDash val="solid"/>
              <a:miter lim="800000"/>
            </a:ln>
            <a:effectLst/>
          </p:spPr>
          <p:txBody>
            <a:bodyPr rtlCol="0" anchor="ctr"/>
            <a:lstStyle/>
            <a:p>
              <a:pPr defTabSz="914446" hangingPunct="1">
                <a:defRPr/>
              </a:pPr>
              <a:endParaRPr lang="en-AU" sz="1800" kern="1200">
                <a:solidFill>
                  <a:prstClr val="white">
                    <a:lumMod val="50000"/>
                  </a:prstClr>
                </a:solidFill>
                <a:latin typeface="Calibri"/>
              </a:endParaRPr>
            </a:p>
          </p:txBody>
        </p:sp>
        <p:sp>
          <p:nvSpPr>
            <p:cNvPr id="11" name="Oval 10"/>
            <p:cNvSpPr/>
            <p:nvPr/>
          </p:nvSpPr>
          <p:spPr>
            <a:xfrm>
              <a:off x="253411" y="409865"/>
              <a:ext cx="108456" cy="108456"/>
            </a:xfrm>
            <a:prstGeom prst="ellipse">
              <a:avLst/>
            </a:prstGeom>
            <a:noFill/>
            <a:ln w="19050" cap="flat" cmpd="sng" algn="ctr">
              <a:solidFill>
                <a:srgbClr val="49075E"/>
              </a:solidFill>
              <a:prstDash val="solid"/>
              <a:miter lim="800000"/>
            </a:ln>
            <a:effectLst/>
          </p:spPr>
          <p:txBody>
            <a:bodyPr rtlCol="0" anchor="ctr"/>
            <a:lstStyle/>
            <a:p>
              <a:pPr defTabSz="914446" hangingPunct="1">
                <a:defRPr/>
              </a:pPr>
              <a:endParaRPr lang="en-AU" sz="1800" kern="1200">
                <a:solidFill>
                  <a:prstClr val="white"/>
                </a:solidFill>
                <a:latin typeface="Calibri"/>
              </a:endParaRPr>
            </a:p>
          </p:txBody>
        </p:sp>
        <p:sp>
          <p:nvSpPr>
            <p:cNvPr id="12" name="Rectangle 11"/>
            <p:cNvSpPr/>
            <p:nvPr/>
          </p:nvSpPr>
          <p:spPr>
            <a:xfrm flipV="1">
              <a:off x="360583" y="446149"/>
              <a:ext cx="648000" cy="21600"/>
            </a:xfrm>
            <a:prstGeom prst="rect">
              <a:avLst/>
            </a:prstGeom>
            <a:solidFill>
              <a:srgbClr val="49075E"/>
            </a:solidFill>
            <a:ln w="12700" cap="flat" cmpd="sng" algn="ctr">
              <a:noFill/>
              <a:prstDash val="solid"/>
              <a:miter lim="800000"/>
            </a:ln>
            <a:effectLst/>
          </p:spPr>
          <p:txBody>
            <a:bodyPr rtlCol="0" anchor="ctr"/>
            <a:lstStyle/>
            <a:p>
              <a:pPr defTabSz="914446" hangingPunct="1">
                <a:defRPr/>
              </a:pPr>
              <a:endParaRPr lang="en-AU" sz="1800" kern="1200">
                <a:solidFill>
                  <a:prstClr val="black"/>
                </a:solidFill>
                <a:latin typeface="Calibri"/>
              </a:endParaRPr>
            </a:p>
          </p:txBody>
        </p:sp>
      </p:grpSp>
    </p:spTree>
  </p:cSld>
  <p:clrMapOvr>
    <a:masterClrMapping/>
  </p:clrMapOvr>
  <mc:AlternateContent xmlns:mc="http://schemas.openxmlformats.org/markup-compatibility/2006" xmlns:p14="http://schemas.microsoft.com/office/powerpoint/2010/main">
    <mc:Choice Requires="p14">
      <p:transition spd="slow" p14:dur="1500">
        <p:pull dir="u"/>
      </p:transition>
    </mc:Choice>
    <mc:Fallback xmlns="">
      <p:transition spd="slow">
        <p:pull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1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1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2471783" y="669763"/>
            <a:ext cx="12299510" cy="8624550"/>
            <a:chOff x="304051" y="669763"/>
            <a:chExt cx="12299510" cy="8624550"/>
          </a:xfrm>
        </p:grpSpPr>
        <p:sp>
          <p:nvSpPr>
            <p:cNvPr id="5" name="Rectangle 4"/>
            <p:cNvSpPr/>
            <p:nvPr/>
          </p:nvSpPr>
          <p:spPr>
            <a:xfrm>
              <a:off x="2656034" y="4904782"/>
              <a:ext cx="9947527" cy="471924"/>
            </a:xfrm>
            <a:prstGeom prst="rect">
              <a:avLst/>
            </a:prstGeom>
            <a:noFill/>
            <a:ln w="3175" cap="flat">
              <a:solidFill>
                <a:srgbClr val="EAEAEA"/>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endParaRPr lang="en-AU" sz="2400">
                <a:solidFill>
                  <a:srgbClr val="FFFFFF"/>
                </a:solidFill>
              </a:endParaRPr>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r="20788"/>
            <a:stretch/>
          </p:blipFill>
          <p:spPr>
            <a:xfrm>
              <a:off x="2654674" y="1503131"/>
              <a:ext cx="9948887" cy="6397259"/>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051" y="694824"/>
              <a:ext cx="2177097" cy="4002436"/>
            </a:xfrm>
            <a:prstGeom prst="rect">
              <a:avLst/>
            </a:prstGeom>
            <a:effectLst>
              <a:outerShdw blurRad="50800" dist="38100" dir="5400000" algn="t" rotWithShape="0">
                <a:prstClr val="black">
                  <a:alpha val="40000"/>
                </a:prstClr>
              </a:outerShdw>
            </a:effectLst>
          </p:spPr>
        </p:pic>
        <p:pic>
          <p:nvPicPr>
            <p:cNvPr id="2" name="Picture 1"/>
            <p:cNvPicPr>
              <a:picLocks noChangeAspect="1"/>
            </p:cNvPicPr>
            <p:nvPr/>
          </p:nvPicPr>
          <p:blipFill rotWithShape="1">
            <a:blip r:embed="rId5">
              <a:extLst>
                <a:ext uri="{28A0092B-C50C-407E-A947-70E740481C1C}">
                  <a14:useLocalDpi xmlns:a14="http://schemas.microsoft.com/office/drawing/2010/main" val="0"/>
                </a:ext>
              </a:extLst>
            </a:blip>
            <a:srcRect l="35617" r="16314"/>
            <a:stretch/>
          </p:blipFill>
          <p:spPr>
            <a:xfrm>
              <a:off x="5110619" y="669763"/>
              <a:ext cx="4835046" cy="833368"/>
            </a:xfrm>
            <a:prstGeom prst="rect">
              <a:avLst/>
            </a:prstGeom>
          </p:spPr>
        </p:pic>
        <p:pic>
          <p:nvPicPr>
            <p:cNvPr id="7" name="Picture 6"/>
            <p:cNvPicPr>
              <a:picLocks noChangeAspect="1"/>
            </p:cNvPicPr>
            <p:nvPr/>
          </p:nvPicPr>
          <p:blipFill rotWithShape="1">
            <a:blip r:embed="rId6">
              <a:extLst>
                <a:ext uri="{28A0092B-C50C-407E-A947-70E740481C1C}">
                  <a14:useLocalDpi xmlns:a14="http://schemas.microsoft.com/office/drawing/2010/main" val="0"/>
                </a:ext>
              </a:extLst>
            </a:blip>
            <a:srcRect r="23517" b="56075"/>
            <a:stretch/>
          </p:blipFill>
          <p:spPr>
            <a:xfrm>
              <a:off x="2883474" y="7409607"/>
              <a:ext cx="9642553" cy="1884706"/>
            </a:xfrm>
            <a:prstGeom prst="rect">
              <a:avLst/>
            </a:prstGeom>
          </p:spPr>
        </p:pic>
      </p:grpSp>
      <p:sp>
        <p:nvSpPr>
          <p:cNvPr id="213" name="Shape 213"/>
          <p:cNvSpPr/>
          <p:nvPr/>
        </p:nvSpPr>
        <p:spPr>
          <a:xfrm>
            <a:off x="14270449" y="523001"/>
            <a:ext cx="2450007" cy="980130"/>
          </a:xfrm>
          <a:prstGeom prst="wedgeEllipseCallout">
            <a:avLst>
              <a:gd name="adj1" fmla="val -136611"/>
              <a:gd name="adj2" fmla="val 10479"/>
            </a:avLst>
          </a:prstGeom>
          <a:solidFill>
            <a:srgbClr val="8CB800"/>
          </a:solidFill>
          <a:ln w="25400">
            <a:solidFill>
              <a:srgbClr val="000000"/>
            </a:solidFill>
            <a:miter lim="400000"/>
          </a:ln>
          <a:effectLst>
            <a:outerShdw blurRad="50800" dist="38100" dir="5400000" algn="t" rotWithShape="0">
              <a:prstClr val="black">
                <a:alpha val="40000"/>
              </a:prstClr>
            </a:outerShdw>
          </a:effectLst>
          <a:extLst>
            <a:ext uri="{C572A759-6A51-4108-AA02-DFA0A04FC94B}">
              <ma14:wrappingTextBoxFlag xmlns:ma14="http://schemas.microsoft.com/office/mac/drawingml/2011/main" xmlns="" val="1"/>
            </a:ext>
          </a:extLst>
        </p:spPr>
        <p:txBody>
          <a:bodyPr lIns="50800" tIns="50800" rIns="50800" bIns="50800" anchor="ctr"/>
          <a:lstStyle>
            <a:lvl1pPr>
              <a:defRPr sz="2000" b="1">
                <a:latin typeface="Helvetica"/>
                <a:ea typeface="Helvetica"/>
                <a:cs typeface="Helvetica"/>
                <a:sym typeface="Helvetica"/>
              </a:defRPr>
            </a:lvl1pPr>
          </a:lstStyle>
          <a:p>
            <a:r>
              <a:rPr lang="en-AU" dirty="0">
                <a:latin typeface="Arial" panose="020B0604020202020204" pitchFamily="34" charset="0"/>
                <a:cs typeface="Arial" panose="020B0604020202020204" pitchFamily="34" charset="0"/>
              </a:rPr>
              <a:t>Course banner</a:t>
            </a:r>
            <a:endParaRPr dirty="0">
              <a:latin typeface="Arial" panose="020B0604020202020204" pitchFamily="34" charset="0"/>
              <a:cs typeface="Arial" panose="020B0604020202020204" pitchFamily="34" charset="0"/>
            </a:endParaRPr>
          </a:p>
        </p:txBody>
      </p:sp>
      <p:sp>
        <p:nvSpPr>
          <p:cNvPr id="215" name="Shape 215"/>
          <p:cNvSpPr/>
          <p:nvPr/>
        </p:nvSpPr>
        <p:spPr>
          <a:xfrm>
            <a:off x="14014496" y="6015684"/>
            <a:ext cx="2543578" cy="1122047"/>
          </a:xfrm>
          <a:prstGeom prst="wedgeEllipseCallout">
            <a:avLst>
              <a:gd name="adj1" fmla="val -141531"/>
              <a:gd name="adj2" fmla="val 33970"/>
            </a:avLst>
          </a:prstGeom>
          <a:solidFill>
            <a:srgbClr val="8CB800"/>
          </a:solidFill>
          <a:ln w="25400">
            <a:solidFill>
              <a:srgbClr val="000000"/>
            </a:solidFill>
            <a:miter lim="400000"/>
          </a:ln>
          <a:effectLst>
            <a:outerShdw blurRad="50800" dist="38100" dir="5400000" algn="t" rotWithShape="0">
              <a:prstClr val="black">
                <a:alpha val="40000"/>
              </a:prstClr>
            </a:outerShdw>
          </a:effectLst>
          <a:extLst>
            <a:ext uri="{C572A759-6A51-4108-AA02-DFA0A04FC94B}">
              <ma14:wrappingTextBoxFlag xmlns:ma14="http://schemas.microsoft.com/office/mac/drawingml/2011/main" xmlns="" val="1"/>
            </a:ext>
          </a:extLst>
        </p:spPr>
        <p:txBody>
          <a:bodyPr lIns="50800" tIns="50800" rIns="50800" bIns="50800" anchor="ctr"/>
          <a:lstStyle>
            <a:lvl1pPr>
              <a:defRPr sz="2000" b="1">
                <a:latin typeface="Helvetica"/>
                <a:ea typeface="Helvetica"/>
                <a:cs typeface="Helvetica"/>
                <a:sym typeface="Helvetica"/>
              </a:defRPr>
            </a:lvl1pPr>
          </a:lstStyle>
          <a:p>
            <a:r>
              <a:rPr lang="en-AU" dirty="0">
                <a:latin typeface="Arial" panose="020B0604020202020204" pitchFamily="34" charset="0"/>
                <a:cs typeface="Arial" panose="020B0604020202020204" pitchFamily="34" charset="0"/>
              </a:rPr>
              <a:t>Welcome message</a:t>
            </a:r>
            <a:endParaRPr dirty="0">
              <a:latin typeface="Arial" panose="020B0604020202020204" pitchFamily="34" charset="0"/>
              <a:cs typeface="Arial" panose="020B0604020202020204" pitchFamily="34" charset="0"/>
            </a:endParaRPr>
          </a:p>
        </p:txBody>
      </p:sp>
      <p:sp>
        <p:nvSpPr>
          <p:cNvPr id="14" name="Shape 214"/>
          <p:cNvSpPr/>
          <p:nvPr/>
        </p:nvSpPr>
        <p:spPr>
          <a:xfrm>
            <a:off x="355408" y="5248269"/>
            <a:ext cx="3288960" cy="2054357"/>
          </a:xfrm>
          <a:prstGeom prst="wedgeEllipseCallout">
            <a:avLst>
              <a:gd name="adj1" fmla="val 55479"/>
              <a:gd name="adj2" fmla="val -69993"/>
            </a:avLst>
          </a:prstGeom>
          <a:solidFill>
            <a:srgbClr val="8CB800"/>
          </a:solidFill>
          <a:ln w="25400">
            <a:solidFill>
              <a:srgbClr val="000000"/>
            </a:solidFill>
            <a:miter lim="400000"/>
          </a:ln>
          <a:effectLst>
            <a:outerShdw blurRad="50800" dist="38100" dir="5400000" algn="t" rotWithShape="0">
              <a:prstClr val="black">
                <a:alpha val="40000"/>
              </a:prstClr>
            </a:outerShdw>
          </a:effectLst>
          <a:extLst>
            <a:ext uri="{C572A759-6A51-4108-AA02-DFA0A04FC94B}">
              <ma14:wrappingTextBoxFlag xmlns:ma14="http://schemas.microsoft.com/office/mac/drawingml/2011/main" xmlns="" val="1"/>
            </a:ext>
          </a:extLst>
        </p:spPr>
        <p:txBody>
          <a:bodyPr lIns="50800" tIns="50800" rIns="50800" bIns="50800" anchor="ctr"/>
          <a:lstStyle/>
          <a:p>
            <a:pPr>
              <a:defRPr sz="2000" b="1">
                <a:latin typeface="Helvetica"/>
                <a:ea typeface="Helvetica"/>
                <a:cs typeface="Helvetica"/>
                <a:sym typeface="Helvetica"/>
              </a:defRPr>
            </a:pPr>
            <a:r>
              <a:rPr lang="en-AU" sz="2000" dirty="0" smtClean="0">
                <a:latin typeface="Arial" panose="020B0604020202020204" pitchFamily="34" charset="0"/>
                <a:cs typeface="Arial" panose="020B0604020202020204" pitchFamily="34" charset="0"/>
              </a:rPr>
              <a:t>Optimised and consistent menu structure</a:t>
            </a:r>
            <a:endParaRPr lang="en-AU" sz="2000" dirty="0">
              <a:latin typeface="Arial" panose="020B0604020202020204" pitchFamily="34" charset="0"/>
              <a:cs typeface="Arial" panose="020B0604020202020204" pitchFamily="34" charset="0"/>
            </a:endParaRPr>
          </a:p>
        </p:txBody>
      </p:sp>
      <p:sp>
        <p:nvSpPr>
          <p:cNvPr id="18" name="Shape 214"/>
          <p:cNvSpPr/>
          <p:nvPr/>
        </p:nvSpPr>
        <p:spPr>
          <a:xfrm>
            <a:off x="12902493" y="3712872"/>
            <a:ext cx="2484254" cy="984388"/>
          </a:xfrm>
          <a:prstGeom prst="wedgeEllipseCallout">
            <a:avLst>
              <a:gd name="adj1" fmla="val -143475"/>
              <a:gd name="adj2" fmla="val 14278"/>
            </a:avLst>
          </a:prstGeom>
          <a:solidFill>
            <a:srgbClr val="BDA14E"/>
          </a:solidFill>
          <a:ln w="25400">
            <a:solidFill>
              <a:srgbClr val="000000"/>
            </a:solidFill>
            <a:miter lim="400000"/>
          </a:ln>
          <a:effectLst>
            <a:outerShdw blurRad="50800" dist="38100" dir="5400000" algn="t" rotWithShape="0">
              <a:prstClr val="black">
                <a:alpha val="40000"/>
              </a:prstClr>
            </a:outerShdw>
          </a:effectLst>
          <a:extLst>
            <a:ext uri="{C572A759-6A51-4108-AA02-DFA0A04FC94B}">
              <ma14:wrappingTextBoxFlag xmlns:ma14="http://schemas.microsoft.com/office/mac/drawingml/2011/main" xmlns="" val="1"/>
            </a:ext>
          </a:extLst>
        </p:spPr>
        <p:txBody>
          <a:bodyPr lIns="50800" tIns="50800" rIns="50800" bIns="50800" anchor="ctr"/>
          <a:lstStyle/>
          <a:p>
            <a:pPr>
              <a:defRPr sz="2000" b="1">
                <a:latin typeface="Helvetica"/>
                <a:ea typeface="Helvetica"/>
                <a:cs typeface="Helvetica"/>
                <a:sym typeface="Helvetica"/>
              </a:defRPr>
            </a:pPr>
            <a:r>
              <a:rPr lang="en-AU" sz="2000" dirty="0">
                <a:latin typeface="Arial" panose="020B0604020202020204" pitchFamily="34" charset="0"/>
                <a:cs typeface="Arial" panose="020B0604020202020204" pitchFamily="34" charset="0"/>
              </a:rPr>
              <a:t>Welcome video</a:t>
            </a:r>
            <a:endParaRPr sz="2000" dirty="0">
              <a:latin typeface="Arial" panose="020B0604020202020204" pitchFamily="34" charset="0"/>
              <a:cs typeface="Arial" panose="020B0604020202020204" pitchFamily="34" charset="0"/>
            </a:endParaRPr>
          </a:p>
        </p:txBody>
      </p:sp>
      <p:grpSp>
        <p:nvGrpSpPr>
          <p:cNvPr id="19" name="Group 18"/>
          <p:cNvGrpSpPr/>
          <p:nvPr/>
        </p:nvGrpSpPr>
        <p:grpSpPr>
          <a:xfrm>
            <a:off x="0" y="9069437"/>
            <a:ext cx="2211698" cy="224876"/>
            <a:chOff x="0" y="409865"/>
            <a:chExt cx="1066681" cy="108456"/>
          </a:xfrm>
        </p:grpSpPr>
        <p:sp>
          <p:nvSpPr>
            <p:cNvPr id="20" name="Rectangle 19"/>
            <p:cNvSpPr/>
            <p:nvPr/>
          </p:nvSpPr>
          <p:spPr>
            <a:xfrm flipV="1">
              <a:off x="0" y="446090"/>
              <a:ext cx="252000" cy="21600"/>
            </a:xfrm>
            <a:prstGeom prst="rect">
              <a:avLst/>
            </a:prstGeom>
            <a:solidFill>
              <a:srgbClr val="49075E"/>
            </a:solidFill>
            <a:ln w="12700" cap="flat" cmpd="sng" algn="ctr">
              <a:noFill/>
              <a:prstDash val="solid"/>
              <a:miter lim="800000"/>
            </a:ln>
            <a:effectLst/>
          </p:spPr>
          <p:txBody>
            <a:bodyPr rtlCol="0" anchor="ctr"/>
            <a:lstStyle/>
            <a:p>
              <a:pPr defTabSz="914446" hangingPunct="1">
                <a:defRPr/>
              </a:pPr>
              <a:endParaRPr lang="en-AU" sz="1800" kern="1200">
                <a:solidFill>
                  <a:prstClr val="black"/>
                </a:solidFill>
                <a:latin typeface="Calibri"/>
              </a:endParaRPr>
            </a:p>
          </p:txBody>
        </p:sp>
        <p:sp>
          <p:nvSpPr>
            <p:cNvPr id="21" name="Oval 20"/>
            <p:cNvSpPr/>
            <p:nvPr/>
          </p:nvSpPr>
          <p:spPr>
            <a:xfrm>
              <a:off x="958225" y="409865"/>
              <a:ext cx="108456" cy="108456"/>
            </a:xfrm>
            <a:prstGeom prst="ellipse">
              <a:avLst/>
            </a:prstGeom>
            <a:solidFill>
              <a:srgbClr val="49075E"/>
            </a:solidFill>
            <a:ln w="19050" cap="flat" cmpd="sng" algn="ctr">
              <a:solidFill>
                <a:srgbClr val="49075E"/>
              </a:solidFill>
              <a:prstDash val="solid"/>
              <a:miter lim="800000"/>
            </a:ln>
            <a:effectLst/>
          </p:spPr>
          <p:txBody>
            <a:bodyPr rtlCol="0" anchor="ctr"/>
            <a:lstStyle/>
            <a:p>
              <a:pPr defTabSz="914446" hangingPunct="1">
                <a:defRPr/>
              </a:pPr>
              <a:endParaRPr lang="en-AU" sz="1800" kern="1200">
                <a:solidFill>
                  <a:prstClr val="white">
                    <a:lumMod val="50000"/>
                  </a:prstClr>
                </a:solidFill>
                <a:latin typeface="Calibri"/>
              </a:endParaRPr>
            </a:p>
          </p:txBody>
        </p:sp>
        <p:sp>
          <p:nvSpPr>
            <p:cNvPr id="22" name="Oval 21"/>
            <p:cNvSpPr/>
            <p:nvPr/>
          </p:nvSpPr>
          <p:spPr>
            <a:xfrm>
              <a:off x="253411" y="409865"/>
              <a:ext cx="108456" cy="108456"/>
            </a:xfrm>
            <a:prstGeom prst="ellipse">
              <a:avLst/>
            </a:prstGeom>
            <a:noFill/>
            <a:ln w="19050" cap="flat" cmpd="sng" algn="ctr">
              <a:solidFill>
                <a:srgbClr val="49075E"/>
              </a:solidFill>
              <a:prstDash val="solid"/>
              <a:miter lim="800000"/>
            </a:ln>
            <a:effectLst/>
          </p:spPr>
          <p:txBody>
            <a:bodyPr rtlCol="0" anchor="ctr"/>
            <a:lstStyle/>
            <a:p>
              <a:pPr defTabSz="914446" hangingPunct="1">
                <a:defRPr/>
              </a:pPr>
              <a:endParaRPr lang="en-AU" sz="1800" kern="1200">
                <a:solidFill>
                  <a:prstClr val="white"/>
                </a:solidFill>
                <a:latin typeface="Calibri"/>
              </a:endParaRPr>
            </a:p>
          </p:txBody>
        </p:sp>
        <p:sp>
          <p:nvSpPr>
            <p:cNvPr id="23" name="Rectangle 22"/>
            <p:cNvSpPr/>
            <p:nvPr/>
          </p:nvSpPr>
          <p:spPr>
            <a:xfrm flipV="1">
              <a:off x="360583" y="446149"/>
              <a:ext cx="648000" cy="21600"/>
            </a:xfrm>
            <a:prstGeom prst="rect">
              <a:avLst/>
            </a:prstGeom>
            <a:solidFill>
              <a:srgbClr val="49075E"/>
            </a:solidFill>
            <a:ln w="12700" cap="flat" cmpd="sng" algn="ctr">
              <a:noFill/>
              <a:prstDash val="solid"/>
              <a:miter lim="800000"/>
            </a:ln>
            <a:effectLst/>
          </p:spPr>
          <p:txBody>
            <a:bodyPr rtlCol="0" anchor="ctr"/>
            <a:lstStyle/>
            <a:p>
              <a:pPr defTabSz="914446" hangingPunct="1">
                <a:defRPr/>
              </a:pPr>
              <a:endParaRPr lang="en-AU" sz="1800" kern="1200">
                <a:solidFill>
                  <a:prstClr val="black"/>
                </a:solidFill>
                <a:latin typeface="Calibri"/>
              </a:endParaRPr>
            </a:p>
          </p:txBody>
        </p:sp>
      </p:grpSp>
    </p:spTree>
  </p:cSld>
  <p:clrMapOvr>
    <a:masterClrMapping/>
  </p:clrMapOvr>
  <mc:AlternateContent xmlns:mc="http://schemas.openxmlformats.org/markup-compatibility/2006" xmlns:p14="http://schemas.microsoft.com/office/powerpoint/2010/main">
    <mc:Choice Requires="p14">
      <p:transition spd="slow" p14:dur="1500">
        <p:pull dir="u"/>
      </p:transition>
    </mc:Choice>
    <mc:Fallback xmlns="">
      <p:transition spd="slow">
        <p:pull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1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213"/>
                                        </p:tgtEl>
                                        <p:attrNameLst>
                                          <p:attrName>style.visibility</p:attrName>
                                        </p:attrNameLst>
                                      </p:cBhvr>
                                      <p:to>
                                        <p:strVal val="visible"/>
                                      </p:to>
                                    </p:set>
                                    <p:animEffect transition="in" filter="wipe(right)">
                                      <p:cBhvr>
                                        <p:cTn id="12" dur="1500"/>
                                        <p:tgtEl>
                                          <p:spTgt spid="21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215"/>
                                        </p:tgtEl>
                                        <p:attrNameLst>
                                          <p:attrName>style.visibility</p:attrName>
                                        </p:attrNameLst>
                                      </p:cBhvr>
                                      <p:to>
                                        <p:strVal val="visible"/>
                                      </p:to>
                                    </p:set>
                                    <p:animEffect transition="in" filter="wipe(right)">
                                      <p:cBhvr>
                                        <p:cTn id="17" dur="1500"/>
                                        <p:tgtEl>
                                          <p:spTgt spid="21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wipe(right)">
                                      <p:cBhvr>
                                        <p:cTn id="22" dur="1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3" grpId="0" animBg="1"/>
      <p:bldP spid="215" grpId="0" animBg="1"/>
      <p:bldP spid="14" grpId="0" animBg="1"/>
      <p:bldP spid="1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2471786" y="694824"/>
            <a:ext cx="12292761" cy="8927712"/>
            <a:chOff x="304051" y="694824"/>
            <a:chExt cx="12292761" cy="8927712"/>
          </a:xfrm>
        </p:grpSpPr>
        <p:sp>
          <p:nvSpPr>
            <p:cNvPr id="6" name="Rectangle 5"/>
            <p:cNvSpPr/>
            <p:nvPr/>
          </p:nvSpPr>
          <p:spPr>
            <a:xfrm>
              <a:off x="2660812" y="799863"/>
              <a:ext cx="9936000" cy="471924"/>
            </a:xfrm>
            <a:prstGeom prst="rect">
              <a:avLst/>
            </a:prstGeom>
            <a:gradFill flip="none" rotWithShape="1">
              <a:gsLst>
                <a:gs pos="0">
                  <a:srgbClr val="E0E0E0"/>
                </a:gs>
                <a:gs pos="50000">
                  <a:srgbClr val="E7E7E7"/>
                </a:gs>
                <a:gs pos="100000">
                  <a:srgbClr val="EAEAEA"/>
                </a:gs>
              </a:gsLst>
              <a:lin ang="16200000" scaled="1"/>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endParaRPr lang="en-AU" sz="2400">
                <a:solidFill>
                  <a:srgbClr val="FFFFFF"/>
                </a:solidFill>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27948" y="789409"/>
              <a:ext cx="3866667" cy="438095"/>
            </a:xfrm>
            <a:prstGeom prst="rect">
              <a:avLst/>
            </a:prstGeom>
          </p:spPr>
        </p:pic>
        <p:pic>
          <p:nvPicPr>
            <p:cNvPr id="12" name="Picture 11"/>
            <p:cNvPicPr>
              <a:picLocks noChangeAspect="1"/>
            </p:cNvPicPr>
            <p:nvPr/>
          </p:nvPicPr>
          <p:blipFill rotWithShape="1">
            <a:blip r:embed="rId4">
              <a:extLst>
                <a:ext uri="{28A0092B-C50C-407E-A947-70E740481C1C}">
                  <a14:useLocalDpi xmlns:a14="http://schemas.microsoft.com/office/drawing/2010/main" val="0"/>
                </a:ext>
              </a:extLst>
            </a:blip>
            <a:srcRect r="50717" b="47728"/>
            <a:stretch/>
          </p:blipFill>
          <p:spPr>
            <a:xfrm>
              <a:off x="2827948" y="7372211"/>
              <a:ext cx="6354152" cy="2250325"/>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4051" y="694824"/>
              <a:ext cx="2177097" cy="4002436"/>
            </a:xfrm>
            <a:prstGeom prst="rect">
              <a:avLst/>
            </a:prstGeom>
            <a:effectLst>
              <a:outerShdw blurRad="50800" dist="38100" dir="5400000" algn="t" rotWithShape="0">
                <a:prstClr val="black">
                  <a:alpha val="40000"/>
                </a:prstClr>
              </a:outerShdw>
            </a:effectLst>
          </p:spPr>
        </p:pic>
        <p:sp>
          <p:nvSpPr>
            <p:cNvPr id="13" name="Rectangle 12"/>
            <p:cNvSpPr/>
            <p:nvPr/>
          </p:nvSpPr>
          <p:spPr>
            <a:xfrm>
              <a:off x="2656034" y="3694721"/>
              <a:ext cx="9936000" cy="471924"/>
            </a:xfrm>
            <a:prstGeom prst="rect">
              <a:avLst/>
            </a:prstGeom>
            <a:noFill/>
            <a:ln w="3175" cap="flat">
              <a:solidFill>
                <a:srgbClr val="EAEAEA"/>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endParaRPr lang="en-AU" sz="2400">
                <a:solidFill>
                  <a:srgbClr val="FFFFFF"/>
                </a:solidFill>
              </a:endParaRPr>
            </a:p>
          </p:txBody>
        </p:sp>
        <p:pic>
          <p:nvPicPr>
            <p:cNvPr id="8" name="Picture 7"/>
            <p:cNvPicPr>
              <a:picLocks noChangeAspect="1"/>
            </p:cNvPicPr>
            <p:nvPr/>
          </p:nvPicPr>
          <p:blipFill rotWithShape="1">
            <a:blip r:embed="rId6">
              <a:extLst>
                <a:ext uri="{28A0092B-C50C-407E-A947-70E740481C1C}">
                  <a14:useLocalDpi xmlns:a14="http://schemas.microsoft.com/office/drawing/2010/main" val="0"/>
                </a:ext>
              </a:extLst>
            </a:blip>
            <a:srcRect r="37650" b="42700"/>
            <a:stretch/>
          </p:blipFill>
          <p:spPr>
            <a:xfrm>
              <a:off x="2827948" y="1507693"/>
              <a:ext cx="7405816" cy="3076499"/>
            </a:xfrm>
            <a:prstGeom prst="rect">
              <a:avLst/>
            </a:prstGeom>
          </p:spPr>
        </p:pic>
        <p:pic>
          <p:nvPicPr>
            <p:cNvPr id="11" name="Pictur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733395" y="1543140"/>
              <a:ext cx="1571429" cy="1571429"/>
            </a:xfrm>
            <a:prstGeom prst="rect">
              <a:avLst/>
            </a:prstGeom>
          </p:spPr>
        </p:pic>
        <p:pic>
          <p:nvPicPr>
            <p:cNvPr id="14" name="Picture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742919" y="7562065"/>
              <a:ext cx="1561905" cy="1571429"/>
            </a:xfrm>
            <a:prstGeom prst="rect">
              <a:avLst/>
            </a:prstGeom>
          </p:spPr>
        </p:pic>
        <p:pic>
          <p:nvPicPr>
            <p:cNvPr id="17" name="Picture 16"/>
            <p:cNvPicPr>
              <a:picLocks noChangeAspect="1"/>
            </p:cNvPicPr>
            <p:nvPr/>
          </p:nvPicPr>
          <p:blipFill rotWithShape="1">
            <a:blip r:embed="rId9">
              <a:extLst>
                <a:ext uri="{28A0092B-C50C-407E-A947-70E740481C1C}">
                  <a14:useLocalDpi xmlns:a14="http://schemas.microsoft.com/office/drawing/2010/main" val="0"/>
                </a:ext>
              </a:extLst>
            </a:blip>
            <a:srcRect b="3887"/>
            <a:stretch/>
          </p:blipFill>
          <p:spPr>
            <a:xfrm>
              <a:off x="3210246" y="4526877"/>
              <a:ext cx="4419680" cy="2544484"/>
            </a:xfrm>
            <a:prstGeom prst="rect">
              <a:avLst/>
            </a:prstGeom>
          </p:spPr>
        </p:pic>
      </p:grpSp>
      <p:sp>
        <p:nvSpPr>
          <p:cNvPr id="16" name="Rectangle 15"/>
          <p:cNvSpPr/>
          <p:nvPr/>
        </p:nvSpPr>
        <p:spPr>
          <a:xfrm>
            <a:off x="4828543" y="8828116"/>
            <a:ext cx="9936000" cy="471924"/>
          </a:xfrm>
          <a:prstGeom prst="rect">
            <a:avLst/>
          </a:prstGeom>
          <a:noFill/>
          <a:ln w="3175" cap="flat">
            <a:solidFill>
              <a:srgbClr val="EAEAEA"/>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endParaRPr lang="en-AU" sz="2400">
              <a:solidFill>
                <a:srgbClr val="FFFFFF"/>
              </a:solidFill>
            </a:endParaRPr>
          </a:p>
        </p:txBody>
      </p:sp>
      <p:sp>
        <p:nvSpPr>
          <p:cNvPr id="214" name="Shape 214"/>
          <p:cNvSpPr/>
          <p:nvPr/>
        </p:nvSpPr>
        <p:spPr>
          <a:xfrm>
            <a:off x="13039117" y="5084283"/>
            <a:ext cx="3716781" cy="1621871"/>
          </a:xfrm>
          <a:prstGeom prst="wedgeEllipseCallout">
            <a:avLst>
              <a:gd name="adj1" fmla="val -29329"/>
              <a:gd name="adj2" fmla="val 86590"/>
            </a:avLst>
          </a:prstGeom>
          <a:solidFill>
            <a:srgbClr val="8CB800"/>
          </a:solidFill>
          <a:ln w="25400">
            <a:solidFill>
              <a:srgbClr val="000000"/>
            </a:solidFill>
            <a:miter lim="400000"/>
          </a:ln>
          <a:effectLst>
            <a:outerShdw blurRad="50800" dist="38100" dir="5400000" algn="t" rotWithShape="0">
              <a:prstClr val="black">
                <a:alpha val="40000"/>
              </a:prstClr>
            </a:outerShdw>
          </a:effectLst>
          <a:extLst>
            <a:ext uri="{C572A759-6A51-4108-AA02-DFA0A04FC94B}">
              <ma14:wrappingTextBoxFlag xmlns:ma14="http://schemas.microsoft.com/office/mac/drawingml/2011/main" xmlns="" val="1"/>
            </a:ext>
          </a:extLst>
        </p:spPr>
        <p:txBody>
          <a:bodyPr lIns="50800" tIns="50800" rIns="50800" bIns="50800" anchor="ctr"/>
          <a:lstStyle/>
          <a:p>
            <a:pPr>
              <a:defRPr sz="2000" b="1">
                <a:latin typeface="Helvetica"/>
                <a:ea typeface="Helvetica"/>
                <a:cs typeface="Helvetica"/>
                <a:sym typeface="Helvetica"/>
              </a:defRPr>
            </a:pPr>
            <a:r>
              <a:rPr lang="en-AU" sz="2000" dirty="0">
                <a:latin typeface="Arial" panose="020B0604020202020204" pitchFamily="34" charset="0"/>
                <a:cs typeface="Arial" panose="020B0604020202020204" pitchFamily="34" charset="0"/>
              </a:rPr>
              <a:t>Photos of all staff with contact details</a:t>
            </a:r>
            <a:endParaRPr sz="2000" dirty="0">
              <a:latin typeface="Arial" panose="020B0604020202020204" pitchFamily="34" charset="0"/>
              <a:cs typeface="Arial" panose="020B0604020202020204" pitchFamily="34" charset="0"/>
            </a:endParaRPr>
          </a:p>
        </p:txBody>
      </p:sp>
      <p:sp>
        <p:nvSpPr>
          <p:cNvPr id="213" name="Shape 213"/>
          <p:cNvSpPr/>
          <p:nvPr/>
        </p:nvSpPr>
        <p:spPr>
          <a:xfrm>
            <a:off x="9078887" y="484948"/>
            <a:ext cx="3572427" cy="1071743"/>
          </a:xfrm>
          <a:prstGeom prst="wedgeEllipseCallout">
            <a:avLst>
              <a:gd name="adj1" fmla="val -72473"/>
              <a:gd name="adj2" fmla="val 62211"/>
            </a:avLst>
          </a:prstGeom>
          <a:solidFill>
            <a:srgbClr val="8CB800"/>
          </a:solidFill>
          <a:ln w="25400">
            <a:solidFill>
              <a:srgbClr val="000000"/>
            </a:solidFill>
            <a:miter lim="400000"/>
          </a:ln>
          <a:effectLst>
            <a:outerShdw blurRad="50800" dist="38100" dir="5400000" algn="t" rotWithShape="0">
              <a:prstClr val="black">
                <a:alpha val="40000"/>
              </a:prstClr>
            </a:outerShdw>
          </a:effectLst>
          <a:extLst>
            <a:ext uri="{C572A759-6A51-4108-AA02-DFA0A04FC94B}">
              <ma14:wrappingTextBoxFlag xmlns:ma14="http://schemas.microsoft.com/office/mac/drawingml/2011/main" xmlns="" val="1"/>
            </a:ext>
          </a:extLst>
        </p:spPr>
        <p:txBody>
          <a:bodyPr lIns="50800" tIns="50800" rIns="50800" bIns="50800" anchor="ctr"/>
          <a:lstStyle>
            <a:lvl1pPr>
              <a:defRPr sz="2000" b="1">
                <a:latin typeface="Helvetica"/>
                <a:ea typeface="Helvetica"/>
                <a:cs typeface="Helvetica"/>
                <a:sym typeface="Helvetica"/>
              </a:defRPr>
            </a:lvl1pPr>
          </a:lstStyle>
          <a:p>
            <a:r>
              <a:rPr lang="en-AU" dirty="0" smtClean="0">
                <a:latin typeface="Arial" panose="020B0604020202020204" pitchFamily="34" charset="0"/>
                <a:cs typeface="Arial" panose="020B0604020202020204" pitchFamily="34" charset="0"/>
              </a:rPr>
              <a:t>Course Coordinator </a:t>
            </a:r>
            <a:r>
              <a:rPr lang="en-AU" dirty="0">
                <a:latin typeface="Arial" panose="020B0604020202020204" pitchFamily="34" charset="0"/>
                <a:cs typeface="Arial" panose="020B0604020202020204" pitchFamily="34" charset="0"/>
              </a:rPr>
              <a:t>at the top</a:t>
            </a:r>
            <a:endParaRPr dirty="0">
              <a:latin typeface="Arial" panose="020B0604020202020204" pitchFamily="34" charset="0"/>
              <a:cs typeface="Arial" panose="020B0604020202020204" pitchFamily="34" charset="0"/>
            </a:endParaRPr>
          </a:p>
        </p:txBody>
      </p:sp>
      <p:sp>
        <p:nvSpPr>
          <p:cNvPr id="27" name="Shape 213"/>
          <p:cNvSpPr/>
          <p:nvPr/>
        </p:nvSpPr>
        <p:spPr>
          <a:xfrm>
            <a:off x="406175" y="5045422"/>
            <a:ext cx="4242708" cy="1507393"/>
          </a:xfrm>
          <a:prstGeom prst="wedgeEllipseCallout">
            <a:avLst>
              <a:gd name="adj1" fmla="val 68671"/>
              <a:gd name="adj2" fmla="val 61559"/>
            </a:avLst>
          </a:prstGeom>
          <a:solidFill>
            <a:srgbClr val="8CB800"/>
          </a:solidFill>
          <a:ln w="25400">
            <a:solidFill>
              <a:srgbClr val="000000"/>
            </a:solidFill>
            <a:miter lim="400000"/>
          </a:ln>
          <a:effectLst>
            <a:outerShdw blurRad="50800" dist="38100" dir="5400000" algn="t" rotWithShape="0">
              <a:prstClr val="black">
                <a:alpha val="40000"/>
              </a:prstClr>
            </a:outerShdw>
          </a:effectLst>
          <a:extLst>
            <a:ext uri="{C572A759-6A51-4108-AA02-DFA0A04FC94B}">
              <ma14:wrappingTextBoxFlag xmlns:ma14="http://schemas.microsoft.com/office/mac/drawingml/2011/main" xmlns="" val="1"/>
            </a:ext>
          </a:extLst>
        </p:spPr>
        <p:txBody>
          <a:bodyPr lIns="50800" tIns="50800" rIns="50800" bIns="50800" anchor="ctr"/>
          <a:lstStyle>
            <a:lvl1pPr>
              <a:defRPr sz="2000" b="1">
                <a:latin typeface="Helvetica"/>
                <a:ea typeface="Helvetica"/>
                <a:cs typeface="Helvetica"/>
                <a:sym typeface="Helvetica"/>
              </a:defRPr>
            </a:lvl1pPr>
          </a:lstStyle>
          <a:p>
            <a:r>
              <a:rPr lang="en-AU" dirty="0">
                <a:latin typeface="Arial" panose="020B0604020202020204" pitchFamily="34" charset="0"/>
                <a:cs typeface="Arial" panose="020B0604020202020204" pitchFamily="34" charset="0"/>
              </a:rPr>
              <a:t>Reasons to contact the Course Coordinator</a:t>
            </a:r>
            <a:endParaRPr dirty="0">
              <a:latin typeface="Arial" panose="020B0604020202020204" pitchFamily="34" charset="0"/>
              <a:cs typeface="Arial" panose="020B0604020202020204" pitchFamily="34" charset="0"/>
            </a:endParaRPr>
          </a:p>
        </p:txBody>
      </p:sp>
      <p:sp>
        <p:nvSpPr>
          <p:cNvPr id="21" name="Shape 213"/>
          <p:cNvSpPr/>
          <p:nvPr/>
        </p:nvSpPr>
        <p:spPr>
          <a:xfrm>
            <a:off x="13516378" y="3284476"/>
            <a:ext cx="2986413" cy="943896"/>
          </a:xfrm>
          <a:prstGeom prst="wedgeEllipseCallout">
            <a:avLst>
              <a:gd name="adj1" fmla="val -104469"/>
              <a:gd name="adj2" fmla="val 4856"/>
            </a:avLst>
          </a:prstGeom>
          <a:solidFill>
            <a:srgbClr val="BDA14E"/>
          </a:solidFill>
          <a:ln w="25400">
            <a:solidFill>
              <a:srgbClr val="000000"/>
            </a:solidFill>
            <a:miter lim="400000"/>
          </a:ln>
          <a:effectLst>
            <a:outerShdw blurRad="50800" dist="38100" dir="5400000" algn="t" rotWithShape="0">
              <a:prstClr val="black">
                <a:alpha val="40000"/>
              </a:prstClr>
            </a:outerShdw>
          </a:effectLst>
          <a:extLst>
            <a:ext uri="{C572A759-6A51-4108-AA02-DFA0A04FC94B}">
              <ma14:wrappingTextBoxFlag xmlns:ma14="http://schemas.microsoft.com/office/mac/drawingml/2011/main" xmlns="" val="1"/>
            </a:ext>
          </a:extLst>
        </p:spPr>
        <p:txBody>
          <a:bodyPr lIns="50800" tIns="50800" rIns="50800" bIns="50800" anchor="ctr"/>
          <a:lstStyle>
            <a:lvl1pPr>
              <a:defRPr sz="2000" b="1">
                <a:latin typeface="Helvetica"/>
                <a:ea typeface="Helvetica"/>
                <a:cs typeface="Helvetica"/>
                <a:sym typeface="Helvetica"/>
              </a:defRPr>
            </a:lvl1pPr>
          </a:lstStyle>
          <a:p>
            <a:r>
              <a:rPr lang="en-AU" dirty="0">
                <a:latin typeface="Arial" panose="020B0604020202020204" pitchFamily="34" charset="0"/>
                <a:cs typeface="Arial" panose="020B0604020202020204" pitchFamily="34" charset="0"/>
              </a:rPr>
              <a:t>Brief biography</a:t>
            </a:r>
            <a:endParaRPr dirty="0">
              <a:latin typeface="Arial" panose="020B0604020202020204" pitchFamily="34" charset="0"/>
              <a:cs typeface="Arial" panose="020B0604020202020204" pitchFamily="34" charset="0"/>
            </a:endParaRPr>
          </a:p>
        </p:txBody>
      </p:sp>
      <p:grpSp>
        <p:nvGrpSpPr>
          <p:cNvPr id="28" name="Group 27"/>
          <p:cNvGrpSpPr/>
          <p:nvPr/>
        </p:nvGrpSpPr>
        <p:grpSpPr>
          <a:xfrm>
            <a:off x="0" y="9069437"/>
            <a:ext cx="2211698" cy="224876"/>
            <a:chOff x="0" y="409865"/>
            <a:chExt cx="1066681" cy="108456"/>
          </a:xfrm>
        </p:grpSpPr>
        <p:sp>
          <p:nvSpPr>
            <p:cNvPr id="29" name="Rectangle 28"/>
            <p:cNvSpPr/>
            <p:nvPr/>
          </p:nvSpPr>
          <p:spPr>
            <a:xfrm flipV="1">
              <a:off x="0" y="446090"/>
              <a:ext cx="252000" cy="21600"/>
            </a:xfrm>
            <a:prstGeom prst="rect">
              <a:avLst/>
            </a:prstGeom>
            <a:solidFill>
              <a:srgbClr val="49075E"/>
            </a:solidFill>
            <a:ln w="12700" cap="flat" cmpd="sng" algn="ctr">
              <a:noFill/>
              <a:prstDash val="solid"/>
              <a:miter lim="800000"/>
            </a:ln>
            <a:effectLst/>
          </p:spPr>
          <p:txBody>
            <a:bodyPr rtlCol="0" anchor="ctr"/>
            <a:lstStyle/>
            <a:p>
              <a:pPr defTabSz="914446" hangingPunct="1">
                <a:defRPr/>
              </a:pPr>
              <a:endParaRPr lang="en-AU" sz="1800" kern="1200">
                <a:solidFill>
                  <a:prstClr val="black"/>
                </a:solidFill>
                <a:latin typeface="Calibri"/>
              </a:endParaRPr>
            </a:p>
          </p:txBody>
        </p:sp>
        <p:sp>
          <p:nvSpPr>
            <p:cNvPr id="30" name="Oval 29"/>
            <p:cNvSpPr/>
            <p:nvPr/>
          </p:nvSpPr>
          <p:spPr>
            <a:xfrm>
              <a:off x="958225" y="409865"/>
              <a:ext cx="108456" cy="108456"/>
            </a:xfrm>
            <a:prstGeom prst="ellipse">
              <a:avLst/>
            </a:prstGeom>
            <a:solidFill>
              <a:srgbClr val="49075E"/>
            </a:solidFill>
            <a:ln w="19050" cap="flat" cmpd="sng" algn="ctr">
              <a:solidFill>
                <a:srgbClr val="49075E"/>
              </a:solidFill>
              <a:prstDash val="solid"/>
              <a:miter lim="800000"/>
            </a:ln>
            <a:effectLst/>
          </p:spPr>
          <p:txBody>
            <a:bodyPr rtlCol="0" anchor="ctr"/>
            <a:lstStyle/>
            <a:p>
              <a:pPr defTabSz="914446" hangingPunct="1">
                <a:defRPr/>
              </a:pPr>
              <a:endParaRPr lang="en-AU" sz="1800" kern="1200">
                <a:solidFill>
                  <a:prstClr val="white">
                    <a:lumMod val="50000"/>
                  </a:prstClr>
                </a:solidFill>
                <a:latin typeface="Calibri"/>
              </a:endParaRPr>
            </a:p>
          </p:txBody>
        </p:sp>
        <p:sp>
          <p:nvSpPr>
            <p:cNvPr id="31" name="Oval 30"/>
            <p:cNvSpPr/>
            <p:nvPr/>
          </p:nvSpPr>
          <p:spPr>
            <a:xfrm>
              <a:off x="253411" y="409865"/>
              <a:ext cx="108456" cy="108456"/>
            </a:xfrm>
            <a:prstGeom prst="ellipse">
              <a:avLst/>
            </a:prstGeom>
            <a:noFill/>
            <a:ln w="19050" cap="flat" cmpd="sng" algn="ctr">
              <a:solidFill>
                <a:srgbClr val="49075E"/>
              </a:solidFill>
              <a:prstDash val="solid"/>
              <a:miter lim="800000"/>
            </a:ln>
            <a:effectLst/>
          </p:spPr>
          <p:txBody>
            <a:bodyPr rtlCol="0" anchor="ctr"/>
            <a:lstStyle/>
            <a:p>
              <a:pPr defTabSz="914446" hangingPunct="1">
                <a:defRPr/>
              </a:pPr>
              <a:endParaRPr lang="en-AU" sz="1800" kern="1200">
                <a:solidFill>
                  <a:prstClr val="white"/>
                </a:solidFill>
                <a:latin typeface="Calibri"/>
              </a:endParaRPr>
            </a:p>
          </p:txBody>
        </p:sp>
        <p:sp>
          <p:nvSpPr>
            <p:cNvPr id="32" name="Rectangle 31"/>
            <p:cNvSpPr/>
            <p:nvPr/>
          </p:nvSpPr>
          <p:spPr>
            <a:xfrm flipV="1">
              <a:off x="360583" y="446149"/>
              <a:ext cx="648000" cy="21600"/>
            </a:xfrm>
            <a:prstGeom prst="rect">
              <a:avLst/>
            </a:prstGeom>
            <a:solidFill>
              <a:srgbClr val="49075E"/>
            </a:solidFill>
            <a:ln w="12700" cap="flat" cmpd="sng" algn="ctr">
              <a:noFill/>
              <a:prstDash val="solid"/>
              <a:miter lim="800000"/>
            </a:ln>
            <a:effectLst/>
          </p:spPr>
          <p:txBody>
            <a:bodyPr rtlCol="0" anchor="ctr"/>
            <a:lstStyle/>
            <a:p>
              <a:pPr defTabSz="914446" hangingPunct="1">
                <a:defRPr/>
              </a:pPr>
              <a:endParaRPr lang="en-AU" sz="1800" kern="1200">
                <a:solidFill>
                  <a:prstClr val="black"/>
                </a:solidFill>
                <a:latin typeface="Calibri"/>
              </a:endParaRPr>
            </a:p>
          </p:txBody>
        </p:sp>
      </p:grpSp>
    </p:spTree>
    <p:extLst>
      <p:ext uri="{BB962C8B-B14F-4D97-AF65-F5344CB8AC3E}">
        <p14:creationId xmlns:p14="http://schemas.microsoft.com/office/powerpoint/2010/main" val="2229021520"/>
      </p:ext>
    </p:extLst>
  </p:cSld>
  <p:clrMapOvr>
    <a:masterClrMapping/>
  </p:clrMapOvr>
  <mc:AlternateContent xmlns:mc="http://schemas.openxmlformats.org/markup-compatibility/2006" xmlns:p14="http://schemas.microsoft.com/office/powerpoint/2010/main">
    <mc:Choice Requires="p14">
      <p:transition spd="slow" p14:dur="1500">
        <p:pull dir="u"/>
      </p:transition>
    </mc:Choice>
    <mc:Fallback xmlns="">
      <p:transition spd="slow">
        <p:pull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213"/>
                                        </p:tgtEl>
                                        <p:attrNameLst>
                                          <p:attrName>style.visibility</p:attrName>
                                        </p:attrNameLst>
                                      </p:cBhvr>
                                      <p:to>
                                        <p:strVal val="visible"/>
                                      </p:to>
                                    </p:set>
                                    <p:animEffect transition="in" filter="wipe(right)">
                                      <p:cBhvr>
                                        <p:cTn id="7" dur="1500"/>
                                        <p:tgtEl>
                                          <p:spTgt spid="2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left)">
                                      <p:cBhvr>
                                        <p:cTn id="12" dur="1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214"/>
                                        </p:tgtEl>
                                        <p:attrNameLst>
                                          <p:attrName>style.visibility</p:attrName>
                                        </p:attrNameLst>
                                      </p:cBhvr>
                                      <p:to>
                                        <p:strVal val="visible"/>
                                      </p:to>
                                    </p:set>
                                    <p:animEffect transition="in" filter="wipe(up)">
                                      <p:cBhvr>
                                        <p:cTn id="17" dur="1500"/>
                                        <p:tgtEl>
                                          <p:spTgt spid="21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grpId="0"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wipe(right)">
                                      <p:cBhvr>
                                        <p:cTn id="22" dur="1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4" grpId="0" animBg="1"/>
      <p:bldP spid="213" grpId="0" animBg="1"/>
      <p:bldP spid="27" grpId="0" animBg="1"/>
      <p:bldP spid="2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2471786" y="694824"/>
            <a:ext cx="12292761" cy="8906376"/>
            <a:chOff x="304051" y="694824"/>
            <a:chExt cx="12292761" cy="8906376"/>
          </a:xfrm>
        </p:grpSpPr>
        <p:grpSp>
          <p:nvGrpSpPr>
            <p:cNvPr id="3" name="Group 2"/>
            <p:cNvGrpSpPr/>
            <p:nvPr/>
          </p:nvGrpSpPr>
          <p:grpSpPr>
            <a:xfrm>
              <a:off x="304051" y="694824"/>
              <a:ext cx="12292761" cy="8906376"/>
              <a:chOff x="304051" y="694824"/>
              <a:chExt cx="12292761" cy="8906376"/>
            </a:xfrm>
          </p:grpSpPr>
          <p:sp>
            <p:nvSpPr>
              <p:cNvPr id="15" name="Rectangle 14"/>
              <p:cNvSpPr/>
              <p:nvPr/>
            </p:nvSpPr>
            <p:spPr>
              <a:xfrm>
                <a:off x="2660812" y="799863"/>
                <a:ext cx="9936000" cy="471924"/>
              </a:xfrm>
              <a:prstGeom prst="rect">
                <a:avLst/>
              </a:prstGeom>
              <a:gradFill flip="none" rotWithShape="1">
                <a:gsLst>
                  <a:gs pos="0">
                    <a:srgbClr val="E0E0E0"/>
                  </a:gs>
                  <a:gs pos="50000">
                    <a:srgbClr val="E7E7E7"/>
                  </a:gs>
                  <a:gs pos="100000">
                    <a:srgbClr val="EAEAEA"/>
                  </a:gs>
                </a:gsLst>
                <a:lin ang="16200000" scaled="1"/>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endParaRPr lang="en-AU" sz="2400">
                  <a:solidFill>
                    <a:srgbClr val="FFFFFF"/>
                  </a:solidFill>
                </a:endParaRPr>
              </a:p>
            </p:txBody>
          </p:sp>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r="20219" b="2456"/>
              <a:stretch/>
            </p:blipFill>
            <p:spPr>
              <a:xfrm>
                <a:off x="2764863" y="1424543"/>
                <a:ext cx="9786014" cy="8176657"/>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09107" y="772200"/>
                <a:ext cx="4157126" cy="455304"/>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4051" y="694824"/>
                <a:ext cx="2177097" cy="4002436"/>
              </a:xfrm>
              <a:prstGeom prst="rect">
                <a:avLst/>
              </a:prstGeom>
              <a:effectLst>
                <a:outerShdw blurRad="50800" dist="38100" dir="5400000" algn="t" rotWithShape="0">
                  <a:prstClr val="black">
                    <a:alpha val="40000"/>
                  </a:prstClr>
                </a:outerShdw>
              </a:effectLst>
            </p:spPr>
          </p:pic>
        </p:grpSp>
        <p:sp>
          <p:nvSpPr>
            <p:cNvPr id="13" name="Rectangle 12"/>
            <p:cNvSpPr/>
            <p:nvPr/>
          </p:nvSpPr>
          <p:spPr>
            <a:xfrm>
              <a:off x="2656034" y="5008721"/>
              <a:ext cx="9936000" cy="471924"/>
            </a:xfrm>
            <a:prstGeom prst="rect">
              <a:avLst/>
            </a:prstGeom>
            <a:noFill/>
            <a:ln w="3175" cap="flat">
              <a:solidFill>
                <a:srgbClr val="EAEAEA"/>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endParaRPr lang="en-AU" sz="2400">
                <a:solidFill>
                  <a:srgbClr val="FFFFFF"/>
                </a:solidFill>
              </a:endParaRPr>
            </a:p>
          </p:txBody>
        </p:sp>
      </p:grpSp>
      <p:sp>
        <p:nvSpPr>
          <p:cNvPr id="19" name="Shape 213"/>
          <p:cNvSpPr/>
          <p:nvPr/>
        </p:nvSpPr>
        <p:spPr>
          <a:xfrm>
            <a:off x="655752" y="7737508"/>
            <a:ext cx="3275961" cy="943896"/>
          </a:xfrm>
          <a:prstGeom prst="wedgeEllipseCallout">
            <a:avLst>
              <a:gd name="adj1" fmla="val 101427"/>
              <a:gd name="adj2" fmla="val -44236"/>
            </a:avLst>
          </a:prstGeom>
          <a:solidFill>
            <a:srgbClr val="85BD3C"/>
          </a:solidFill>
          <a:ln w="25400">
            <a:solidFill>
              <a:srgbClr val="000000"/>
            </a:solidFill>
            <a:miter lim="400000"/>
          </a:ln>
          <a:effectLst>
            <a:outerShdw blurRad="50800" dist="38100" dir="5400000" algn="t" rotWithShape="0">
              <a:prstClr val="black">
                <a:alpha val="40000"/>
              </a:prstClr>
            </a:outerShdw>
          </a:effectLst>
          <a:extLst>
            <a:ext uri="{C572A759-6A51-4108-AA02-DFA0A04FC94B}">
              <ma14:wrappingTextBoxFlag xmlns:ma14="http://schemas.microsoft.com/office/mac/drawingml/2011/main" xmlns="" val="1"/>
            </a:ext>
          </a:extLst>
        </p:spPr>
        <p:txBody>
          <a:bodyPr lIns="50800" tIns="50800" rIns="50800" bIns="50800" anchor="ctr"/>
          <a:lstStyle>
            <a:lvl1pPr>
              <a:defRPr sz="2000" b="1">
                <a:latin typeface="Helvetica"/>
                <a:ea typeface="Helvetica"/>
                <a:cs typeface="Helvetica"/>
                <a:sym typeface="Helvetica"/>
              </a:defRPr>
            </a:lvl1pPr>
          </a:lstStyle>
          <a:p>
            <a:r>
              <a:rPr lang="en-AU" dirty="0" smtClean="0">
                <a:latin typeface="Arial" panose="020B0604020202020204" pitchFamily="34" charset="0"/>
                <a:cs typeface="Arial" panose="020B0604020202020204" pitchFamily="34" charset="0"/>
              </a:rPr>
              <a:t>Reference to </a:t>
            </a:r>
            <a:r>
              <a:rPr lang="en-AU" dirty="0" err="1">
                <a:latin typeface="Arial" panose="020B0604020202020204" pitchFamily="34" charset="0"/>
                <a:cs typeface="Arial" panose="020B0604020202020204" pitchFamily="34" charset="0"/>
              </a:rPr>
              <a:t>my.UQ</a:t>
            </a:r>
            <a:endParaRPr dirty="0">
              <a:latin typeface="Arial" panose="020B0604020202020204" pitchFamily="34" charset="0"/>
              <a:cs typeface="Arial" panose="020B0604020202020204" pitchFamily="34" charset="0"/>
            </a:endParaRPr>
          </a:p>
        </p:txBody>
      </p:sp>
      <p:sp>
        <p:nvSpPr>
          <p:cNvPr id="16" name="Shape 213"/>
          <p:cNvSpPr/>
          <p:nvPr/>
        </p:nvSpPr>
        <p:spPr>
          <a:xfrm>
            <a:off x="205526" y="5480645"/>
            <a:ext cx="4176415" cy="1272723"/>
          </a:xfrm>
          <a:prstGeom prst="wedgeEllipseCallout">
            <a:avLst>
              <a:gd name="adj1" fmla="val 76205"/>
              <a:gd name="adj2" fmla="val 19335"/>
            </a:avLst>
          </a:prstGeom>
          <a:solidFill>
            <a:srgbClr val="85BD3C"/>
          </a:solidFill>
          <a:ln w="25400">
            <a:solidFill>
              <a:srgbClr val="000000"/>
            </a:solidFill>
            <a:miter lim="400000"/>
          </a:ln>
          <a:effectLst>
            <a:outerShdw blurRad="50800" dist="38100" dir="5400000" algn="t" rotWithShape="0">
              <a:prstClr val="black">
                <a:alpha val="40000"/>
              </a:prstClr>
            </a:outerShdw>
          </a:effectLst>
          <a:extLst>
            <a:ext uri="{C572A759-6A51-4108-AA02-DFA0A04FC94B}">
              <ma14:wrappingTextBoxFlag xmlns:ma14="http://schemas.microsoft.com/office/mac/drawingml/2011/main" xmlns="" val="1"/>
            </a:ext>
          </a:extLst>
        </p:spPr>
        <p:txBody>
          <a:bodyPr lIns="50800" tIns="50800" rIns="50800" bIns="50800" anchor="ctr"/>
          <a:lstStyle>
            <a:lvl1pPr>
              <a:defRPr sz="2000" b="1">
                <a:latin typeface="Helvetica"/>
                <a:ea typeface="Helvetica"/>
                <a:cs typeface="Helvetica"/>
                <a:sym typeface="Helvetica"/>
              </a:defRPr>
            </a:lvl1pPr>
          </a:lstStyle>
          <a:p>
            <a:r>
              <a:rPr lang="en-AU" dirty="0">
                <a:latin typeface="Arial" panose="020B0604020202020204" pitchFamily="34" charset="0"/>
                <a:cs typeface="Arial" panose="020B0604020202020204" pitchFamily="34" charset="0"/>
              </a:rPr>
              <a:t>Reference to ECP to avoid content duplication</a:t>
            </a:r>
            <a:endParaRPr dirty="0">
              <a:latin typeface="Arial" panose="020B0604020202020204" pitchFamily="34" charset="0"/>
              <a:cs typeface="Arial" panose="020B0604020202020204" pitchFamily="34" charset="0"/>
            </a:endParaRPr>
          </a:p>
        </p:txBody>
      </p:sp>
      <p:sp>
        <p:nvSpPr>
          <p:cNvPr id="24" name="Shape 213"/>
          <p:cNvSpPr/>
          <p:nvPr/>
        </p:nvSpPr>
        <p:spPr>
          <a:xfrm>
            <a:off x="12877801" y="330600"/>
            <a:ext cx="4023320" cy="1410450"/>
          </a:xfrm>
          <a:prstGeom prst="wedgeEllipseCallout">
            <a:avLst>
              <a:gd name="adj1" fmla="val -54789"/>
              <a:gd name="adj2" fmla="val 60430"/>
            </a:avLst>
          </a:prstGeom>
          <a:solidFill>
            <a:srgbClr val="85BD3C"/>
          </a:solidFill>
          <a:ln w="25400">
            <a:solidFill>
              <a:srgbClr val="000000"/>
            </a:solidFill>
            <a:miter lim="400000"/>
          </a:ln>
          <a:effectLst>
            <a:outerShdw blurRad="50800" dist="38100" dir="5400000" algn="t" rotWithShape="0">
              <a:prstClr val="black">
                <a:alpha val="40000"/>
              </a:prstClr>
            </a:outerShdw>
          </a:effectLst>
          <a:extLst>
            <a:ext uri="{C572A759-6A51-4108-AA02-DFA0A04FC94B}">
              <ma14:wrappingTextBoxFlag xmlns:ma14="http://schemas.microsoft.com/office/mac/drawingml/2011/main" xmlns="" val="1"/>
            </a:ext>
          </a:extLst>
        </p:spPr>
        <p:txBody>
          <a:bodyPr lIns="50800" tIns="50800" rIns="50800" bIns="50800" anchor="ctr"/>
          <a:lstStyle>
            <a:lvl1pPr>
              <a:defRPr sz="2000" b="1">
                <a:latin typeface="Helvetica"/>
                <a:ea typeface="Helvetica"/>
                <a:cs typeface="Helvetica"/>
                <a:sym typeface="Helvetica"/>
              </a:defRPr>
            </a:lvl1pPr>
          </a:lstStyle>
          <a:p>
            <a:r>
              <a:rPr lang="en-AU" dirty="0">
                <a:latin typeface="Arial" panose="020B0604020202020204" pitchFamily="34" charset="0"/>
                <a:cs typeface="Arial" panose="020B0604020202020204" pitchFamily="34" charset="0"/>
              </a:rPr>
              <a:t>Provide links or references to sources of help as appropriate</a:t>
            </a:r>
            <a:endParaRPr dirty="0">
              <a:latin typeface="Arial" panose="020B0604020202020204" pitchFamily="34" charset="0"/>
              <a:cs typeface="Arial" panose="020B0604020202020204" pitchFamily="34" charset="0"/>
            </a:endParaRPr>
          </a:p>
        </p:txBody>
      </p:sp>
      <p:sp>
        <p:nvSpPr>
          <p:cNvPr id="17" name="Shape 213"/>
          <p:cNvSpPr/>
          <p:nvPr/>
        </p:nvSpPr>
        <p:spPr>
          <a:xfrm>
            <a:off x="14268450" y="3500335"/>
            <a:ext cx="2537981" cy="1376465"/>
          </a:xfrm>
          <a:prstGeom prst="wedgeEllipseCallout">
            <a:avLst>
              <a:gd name="adj1" fmla="val -92987"/>
              <a:gd name="adj2" fmla="val 5136"/>
            </a:avLst>
          </a:prstGeom>
          <a:solidFill>
            <a:srgbClr val="BDA14E"/>
          </a:solidFill>
          <a:ln w="25400">
            <a:solidFill>
              <a:srgbClr val="000000"/>
            </a:solidFill>
            <a:miter lim="400000"/>
          </a:ln>
          <a:effectLst>
            <a:outerShdw blurRad="50800" dist="38100" dir="5400000" algn="t" rotWithShape="0">
              <a:prstClr val="black">
                <a:alpha val="40000"/>
              </a:prstClr>
            </a:outerShdw>
          </a:effectLst>
          <a:extLst>
            <a:ext uri="{C572A759-6A51-4108-AA02-DFA0A04FC94B}">
              <ma14:wrappingTextBoxFlag xmlns:ma14="http://schemas.microsoft.com/office/mac/drawingml/2011/main" xmlns="" val="1"/>
            </a:ext>
          </a:extLst>
        </p:spPr>
        <p:txBody>
          <a:bodyPr lIns="50800" tIns="50800" rIns="50800" bIns="50800" anchor="ctr"/>
          <a:lstStyle>
            <a:lvl1pPr>
              <a:defRPr sz="2000" b="1">
                <a:latin typeface="Helvetica"/>
                <a:ea typeface="Helvetica"/>
                <a:cs typeface="Helvetica"/>
                <a:sym typeface="Helvetica"/>
              </a:defRPr>
            </a:lvl1pPr>
          </a:lstStyle>
          <a:p>
            <a:r>
              <a:rPr lang="en-AU" dirty="0">
                <a:latin typeface="Arial" panose="020B0604020202020204" pitchFamily="34" charset="0"/>
                <a:cs typeface="Arial" panose="020B0604020202020204" pitchFamily="34" charset="0"/>
              </a:rPr>
              <a:t>Consultation Schedule</a:t>
            </a:r>
            <a:endParaRPr dirty="0">
              <a:latin typeface="Arial" panose="020B0604020202020204" pitchFamily="34" charset="0"/>
              <a:cs typeface="Arial" panose="020B0604020202020204" pitchFamily="34" charset="0"/>
            </a:endParaRPr>
          </a:p>
        </p:txBody>
      </p:sp>
      <p:grpSp>
        <p:nvGrpSpPr>
          <p:cNvPr id="25" name="Group 24"/>
          <p:cNvGrpSpPr/>
          <p:nvPr/>
        </p:nvGrpSpPr>
        <p:grpSpPr>
          <a:xfrm>
            <a:off x="0" y="9069437"/>
            <a:ext cx="2211698" cy="224876"/>
            <a:chOff x="0" y="409865"/>
            <a:chExt cx="1066681" cy="108456"/>
          </a:xfrm>
        </p:grpSpPr>
        <p:sp>
          <p:nvSpPr>
            <p:cNvPr id="26" name="Rectangle 25"/>
            <p:cNvSpPr/>
            <p:nvPr/>
          </p:nvSpPr>
          <p:spPr>
            <a:xfrm flipV="1">
              <a:off x="0" y="446090"/>
              <a:ext cx="252000" cy="21600"/>
            </a:xfrm>
            <a:prstGeom prst="rect">
              <a:avLst/>
            </a:prstGeom>
            <a:solidFill>
              <a:srgbClr val="49075E"/>
            </a:solidFill>
            <a:ln w="12700" cap="flat" cmpd="sng" algn="ctr">
              <a:noFill/>
              <a:prstDash val="solid"/>
              <a:miter lim="800000"/>
            </a:ln>
            <a:effectLst/>
          </p:spPr>
          <p:txBody>
            <a:bodyPr rtlCol="0" anchor="ctr"/>
            <a:lstStyle/>
            <a:p>
              <a:pPr defTabSz="914446" hangingPunct="1">
                <a:defRPr/>
              </a:pPr>
              <a:endParaRPr lang="en-AU" sz="1800" kern="1200">
                <a:solidFill>
                  <a:prstClr val="black"/>
                </a:solidFill>
                <a:latin typeface="Calibri"/>
              </a:endParaRPr>
            </a:p>
          </p:txBody>
        </p:sp>
        <p:sp>
          <p:nvSpPr>
            <p:cNvPr id="27" name="Oval 26"/>
            <p:cNvSpPr/>
            <p:nvPr/>
          </p:nvSpPr>
          <p:spPr>
            <a:xfrm>
              <a:off x="958225" y="409865"/>
              <a:ext cx="108456" cy="108456"/>
            </a:xfrm>
            <a:prstGeom prst="ellipse">
              <a:avLst/>
            </a:prstGeom>
            <a:solidFill>
              <a:srgbClr val="49075E"/>
            </a:solidFill>
            <a:ln w="19050" cap="flat" cmpd="sng" algn="ctr">
              <a:solidFill>
                <a:srgbClr val="49075E"/>
              </a:solidFill>
              <a:prstDash val="solid"/>
              <a:miter lim="800000"/>
            </a:ln>
            <a:effectLst/>
          </p:spPr>
          <p:txBody>
            <a:bodyPr rtlCol="0" anchor="ctr"/>
            <a:lstStyle/>
            <a:p>
              <a:pPr defTabSz="914446" hangingPunct="1">
                <a:defRPr/>
              </a:pPr>
              <a:endParaRPr lang="en-AU" sz="1800" kern="1200">
                <a:solidFill>
                  <a:prstClr val="white">
                    <a:lumMod val="50000"/>
                  </a:prstClr>
                </a:solidFill>
                <a:latin typeface="Calibri"/>
              </a:endParaRPr>
            </a:p>
          </p:txBody>
        </p:sp>
        <p:sp>
          <p:nvSpPr>
            <p:cNvPr id="28" name="Oval 27"/>
            <p:cNvSpPr/>
            <p:nvPr/>
          </p:nvSpPr>
          <p:spPr>
            <a:xfrm>
              <a:off x="253411" y="409865"/>
              <a:ext cx="108456" cy="108456"/>
            </a:xfrm>
            <a:prstGeom prst="ellipse">
              <a:avLst/>
            </a:prstGeom>
            <a:noFill/>
            <a:ln w="19050" cap="flat" cmpd="sng" algn="ctr">
              <a:solidFill>
                <a:srgbClr val="49075E"/>
              </a:solidFill>
              <a:prstDash val="solid"/>
              <a:miter lim="800000"/>
            </a:ln>
            <a:effectLst/>
          </p:spPr>
          <p:txBody>
            <a:bodyPr rtlCol="0" anchor="ctr"/>
            <a:lstStyle/>
            <a:p>
              <a:pPr defTabSz="914446" hangingPunct="1">
                <a:defRPr/>
              </a:pPr>
              <a:endParaRPr lang="en-AU" sz="1800" kern="1200">
                <a:solidFill>
                  <a:prstClr val="white"/>
                </a:solidFill>
                <a:latin typeface="Calibri"/>
              </a:endParaRPr>
            </a:p>
          </p:txBody>
        </p:sp>
        <p:sp>
          <p:nvSpPr>
            <p:cNvPr id="29" name="Rectangle 28"/>
            <p:cNvSpPr/>
            <p:nvPr/>
          </p:nvSpPr>
          <p:spPr>
            <a:xfrm flipV="1">
              <a:off x="360583" y="446149"/>
              <a:ext cx="648000" cy="21600"/>
            </a:xfrm>
            <a:prstGeom prst="rect">
              <a:avLst/>
            </a:prstGeom>
            <a:solidFill>
              <a:srgbClr val="49075E"/>
            </a:solidFill>
            <a:ln w="12700" cap="flat" cmpd="sng" algn="ctr">
              <a:noFill/>
              <a:prstDash val="solid"/>
              <a:miter lim="800000"/>
            </a:ln>
            <a:effectLst/>
          </p:spPr>
          <p:txBody>
            <a:bodyPr rtlCol="0" anchor="ctr"/>
            <a:lstStyle/>
            <a:p>
              <a:pPr defTabSz="914446" hangingPunct="1">
                <a:defRPr/>
              </a:pPr>
              <a:endParaRPr lang="en-AU" sz="1800" kern="1200">
                <a:solidFill>
                  <a:prstClr val="black"/>
                </a:solidFill>
                <a:latin typeface="Calibri"/>
              </a:endParaRPr>
            </a:p>
          </p:txBody>
        </p:sp>
      </p:grpSp>
    </p:spTree>
    <p:extLst>
      <p:ext uri="{BB962C8B-B14F-4D97-AF65-F5344CB8AC3E}">
        <p14:creationId xmlns:p14="http://schemas.microsoft.com/office/powerpoint/2010/main" val="3716176814"/>
      </p:ext>
    </p:extLst>
  </p:cSld>
  <p:clrMapOvr>
    <a:masterClrMapping/>
  </p:clrMapOvr>
  <mc:AlternateContent xmlns:mc="http://schemas.openxmlformats.org/markup-compatibility/2006" xmlns:p14="http://schemas.microsoft.com/office/powerpoint/2010/main">
    <mc:Choice Requires="p14">
      <p:transition spd="slow" p14:dur="1500">
        <p:pull dir="u"/>
      </p:transition>
    </mc:Choice>
    <mc:Fallback xmlns="">
      <p:transition spd="slow">
        <p:pull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right)">
                                      <p:cBhvr>
                                        <p:cTn id="7" dur="1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left)">
                                      <p:cBhvr>
                                        <p:cTn id="12" dur="1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wipe(left)">
                                      <p:cBhvr>
                                        <p:cTn id="17" dur="1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ipe(right)">
                                      <p:cBhvr>
                                        <p:cTn id="22" dur="1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6" grpId="0" animBg="1"/>
      <p:bldP spid="24" grpId="0" animBg="1"/>
      <p:bldP spid="1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471782" y="682301"/>
            <a:ext cx="12497548" cy="8701629"/>
            <a:chOff x="304051" y="682298"/>
            <a:chExt cx="12497548" cy="8701629"/>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75181" y="1473465"/>
              <a:ext cx="2855694" cy="598774"/>
            </a:xfrm>
            <a:prstGeom prst="rect">
              <a:avLst/>
            </a:prstGeom>
          </p:spPr>
        </p:pic>
        <p:pic>
          <p:nvPicPr>
            <p:cNvPr id="19" name="Picture 18"/>
            <p:cNvPicPr>
              <a:picLocks noChangeAspect="1"/>
            </p:cNvPicPr>
            <p:nvPr/>
          </p:nvPicPr>
          <p:blipFill rotWithShape="1">
            <a:blip r:embed="rId4">
              <a:extLst>
                <a:ext uri="{28A0092B-C50C-407E-A947-70E740481C1C}">
                  <a14:useLocalDpi xmlns:a14="http://schemas.microsoft.com/office/drawing/2010/main" val="0"/>
                </a:ext>
              </a:extLst>
            </a:blip>
            <a:srcRect l="1" t="-11711" r="32605" b="11388"/>
            <a:stretch/>
          </p:blipFill>
          <p:spPr>
            <a:xfrm>
              <a:off x="2916904" y="2315498"/>
              <a:ext cx="9378424" cy="713162"/>
            </a:xfrm>
            <a:prstGeom prst="rect">
              <a:avLst/>
            </a:prstGeom>
          </p:spPr>
        </p:pic>
        <p:pic>
          <p:nvPicPr>
            <p:cNvPr id="20" name="Picture 19"/>
            <p:cNvPicPr>
              <a:picLocks noChangeAspect="1"/>
            </p:cNvPicPr>
            <p:nvPr/>
          </p:nvPicPr>
          <p:blipFill rotWithShape="1">
            <a:blip r:embed="rId5">
              <a:extLst>
                <a:ext uri="{28A0092B-C50C-407E-A947-70E740481C1C}">
                  <a14:useLocalDpi xmlns:a14="http://schemas.microsoft.com/office/drawing/2010/main" val="0"/>
                </a:ext>
              </a:extLst>
            </a:blip>
            <a:srcRect r="44741"/>
            <a:stretch/>
          </p:blipFill>
          <p:spPr>
            <a:xfrm>
              <a:off x="2931160" y="3420914"/>
              <a:ext cx="9295254" cy="842687"/>
            </a:xfrm>
            <a:prstGeom prst="rect">
              <a:avLst/>
            </a:prstGeom>
          </p:spPr>
        </p:pic>
        <p:pic>
          <p:nvPicPr>
            <p:cNvPr id="29" name="Picture 28"/>
            <p:cNvPicPr>
              <a:picLocks noChangeAspect="1"/>
            </p:cNvPicPr>
            <p:nvPr/>
          </p:nvPicPr>
          <p:blipFill rotWithShape="1">
            <a:blip r:embed="rId6">
              <a:extLst>
                <a:ext uri="{28A0092B-C50C-407E-A947-70E740481C1C}">
                  <a14:useLocalDpi xmlns:a14="http://schemas.microsoft.com/office/drawing/2010/main" val="0"/>
                </a:ext>
              </a:extLst>
            </a:blip>
            <a:srcRect r="33788"/>
            <a:stretch/>
          </p:blipFill>
          <p:spPr>
            <a:xfrm>
              <a:off x="2895501" y="5506153"/>
              <a:ext cx="9184626" cy="771249"/>
            </a:xfrm>
            <a:prstGeom prst="rect">
              <a:avLst/>
            </a:prstGeom>
          </p:spPr>
        </p:pic>
        <p:pic>
          <p:nvPicPr>
            <p:cNvPr id="5" name="Picture 4"/>
            <p:cNvPicPr>
              <a:picLocks noChangeAspect="1"/>
            </p:cNvPicPr>
            <p:nvPr/>
          </p:nvPicPr>
          <p:blipFill rotWithShape="1">
            <a:blip r:embed="rId7">
              <a:extLst>
                <a:ext uri="{28A0092B-C50C-407E-A947-70E740481C1C}">
                  <a14:useLocalDpi xmlns:a14="http://schemas.microsoft.com/office/drawing/2010/main" val="0"/>
                </a:ext>
              </a:extLst>
            </a:blip>
            <a:srcRect l="149" r="31314" b="91246"/>
            <a:stretch/>
          </p:blipFill>
          <p:spPr>
            <a:xfrm>
              <a:off x="2626518" y="682298"/>
              <a:ext cx="10175081" cy="669074"/>
            </a:xfrm>
            <a:prstGeom prst="rect">
              <a:avLst/>
            </a:prstGeom>
          </p:spPr>
        </p:pic>
        <p:pic>
          <p:nvPicPr>
            <p:cNvPr id="4" name="Picture 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04051" y="694824"/>
              <a:ext cx="2177097" cy="4002436"/>
            </a:xfrm>
            <a:prstGeom prst="rect">
              <a:avLst/>
            </a:prstGeom>
            <a:effectLst>
              <a:outerShdw blurRad="50800" dist="38100" dir="5400000" algn="t" rotWithShape="0">
                <a:prstClr val="black">
                  <a:alpha val="40000"/>
                </a:prstClr>
              </a:outerShdw>
            </a:effectLst>
          </p:spPr>
        </p:pic>
        <p:sp>
          <p:nvSpPr>
            <p:cNvPr id="18" name="Rectangle 17"/>
            <p:cNvSpPr/>
            <p:nvPr/>
          </p:nvSpPr>
          <p:spPr>
            <a:xfrm>
              <a:off x="2640793" y="5008721"/>
              <a:ext cx="10151281" cy="471924"/>
            </a:xfrm>
            <a:prstGeom prst="rect">
              <a:avLst/>
            </a:prstGeom>
            <a:noFill/>
            <a:ln w="3175" cap="flat">
              <a:solidFill>
                <a:srgbClr val="EAEAEA"/>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endParaRPr lang="en-AU" sz="2400">
                <a:solidFill>
                  <a:srgbClr val="FFFFFF"/>
                </a:solidFill>
              </a:endParaRPr>
            </a:p>
          </p:txBody>
        </p:sp>
        <p:cxnSp>
          <p:nvCxnSpPr>
            <p:cNvPr id="22" name="Straight Connector 21"/>
            <p:cNvCxnSpPr/>
            <p:nvPr/>
          </p:nvCxnSpPr>
          <p:spPr>
            <a:xfrm flipV="1">
              <a:off x="2639563" y="3275162"/>
              <a:ext cx="10152512" cy="1"/>
            </a:xfrm>
            <a:prstGeom prst="line">
              <a:avLst/>
            </a:prstGeom>
            <a:noFill/>
            <a:ln w="3175" cap="flat">
              <a:solidFill>
                <a:schemeClr val="bg1">
                  <a:lumMod val="85000"/>
                </a:schemeClr>
              </a:solidFill>
              <a:prstDash val="solid"/>
              <a:miter lim="400000"/>
            </a:ln>
            <a:effectLst/>
            <a:sp3d/>
          </p:spPr>
          <p:style>
            <a:lnRef idx="0">
              <a:scrgbClr r="0" g="0" b="0"/>
            </a:lnRef>
            <a:fillRef idx="0">
              <a:scrgbClr r="0" g="0" b="0"/>
            </a:fillRef>
            <a:effectRef idx="0">
              <a:scrgbClr r="0" g="0" b="0"/>
            </a:effectRef>
            <a:fontRef idx="none"/>
          </p:style>
        </p:cxnSp>
        <p:grpSp>
          <p:nvGrpSpPr>
            <p:cNvPr id="45" name="Group 44"/>
            <p:cNvGrpSpPr/>
            <p:nvPr/>
          </p:nvGrpSpPr>
          <p:grpSpPr>
            <a:xfrm>
              <a:off x="2639562" y="2068727"/>
              <a:ext cx="10152511" cy="7315200"/>
              <a:chOff x="2639563" y="2068727"/>
              <a:chExt cx="9937230" cy="7315200"/>
            </a:xfrm>
          </p:grpSpPr>
          <p:cxnSp>
            <p:nvCxnSpPr>
              <p:cNvPr id="7" name="Straight Connector 6"/>
              <p:cNvCxnSpPr/>
              <p:nvPr/>
            </p:nvCxnSpPr>
            <p:spPr>
              <a:xfrm>
                <a:off x="2639563" y="2068727"/>
                <a:ext cx="9936000" cy="0"/>
              </a:xfrm>
              <a:prstGeom prst="line">
                <a:avLst/>
              </a:prstGeom>
              <a:noFill/>
              <a:ln w="3175" cap="flat">
                <a:solidFill>
                  <a:schemeClr val="bg1">
                    <a:lumMod val="85000"/>
                  </a:schemeClr>
                </a:solidFill>
                <a:prstDash val="solid"/>
                <a:miter lim="400000"/>
              </a:ln>
              <a:effectLst/>
              <a:sp3d/>
            </p:spPr>
            <p:style>
              <a:lnRef idx="0">
                <a:scrgbClr r="0" g="0" b="0"/>
              </a:lnRef>
              <a:fillRef idx="0">
                <a:scrgbClr r="0" g="0" b="0"/>
              </a:fillRef>
              <a:effectRef idx="0">
                <a:scrgbClr r="0" g="0" b="0"/>
              </a:effectRef>
              <a:fontRef idx="none"/>
            </p:style>
          </p:cxnSp>
          <p:cxnSp>
            <p:nvCxnSpPr>
              <p:cNvPr id="23" name="Straight Connector 22"/>
              <p:cNvCxnSpPr/>
              <p:nvPr/>
            </p:nvCxnSpPr>
            <p:spPr>
              <a:xfrm>
                <a:off x="2639563" y="4293290"/>
                <a:ext cx="9936000" cy="0"/>
              </a:xfrm>
              <a:prstGeom prst="line">
                <a:avLst/>
              </a:prstGeom>
              <a:noFill/>
              <a:ln w="3175" cap="flat">
                <a:solidFill>
                  <a:schemeClr val="bg1">
                    <a:lumMod val="85000"/>
                  </a:schemeClr>
                </a:solidFill>
                <a:prstDash val="solid"/>
                <a:miter lim="400000"/>
              </a:ln>
              <a:effectLst/>
              <a:sp3d/>
            </p:spPr>
            <p:style>
              <a:lnRef idx="0">
                <a:scrgbClr r="0" g="0" b="0"/>
              </a:lnRef>
              <a:fillRef idx="0">
                <a:scrgbClr r="0" g="0" b="0"/>
              </a:fillRef>
              <a:effectRef idx="0">
                <a:scrgbClr r="0" g="0" b="0"/>
              </a:effectRef>
              <a:fontRef idx="none"/>
            </p:style>
          </p:cxnSp>
          <p:cxnSp>
            <p:nvCxnSpPr>
              <p:cNvPr id="24" name="Straight Connector 23"/>
              <p:cNvCxnSpPr/>
              <p:nvPr/>
            </p:nvCxnSpPr>
            <p:spPr>
              <a:xfrm>
                <a:off x="2639563" y="5311418"/>
                <a:ext cx="9936000" cy="0"/>
              </a:xfrm>
              <a:prstGeom prst="line">
                <a:avLst/>
              </a:prstGeom>
              <a:noFill/>
              <a:ln w="3175" cap="flat">
                <a:solidFill>
                  <a:schemeClr val="bg1">
                    <a:lumMod val="85000"/>
                  </a:schemeClr>
                </a:solidFill>
                <a:prstDash val="solid"/>
                <a:miter lim="400000"/>
              </a:ln>
              <a:effectLst/>
              <a:sp3d/>
            </p:spPr>
            <p:style>
              <a:lnRef idx="0">
                <a:scrgbClr r="0" g="0" b="0"/>
              </a:lnRef>
              <a:fillRef idx="0">
                <a:scrgbClr r="0" g="0" b="0"/>
              </a:fillRef>
              <a:effectRef idx="0">
                <a:scrgbClr r="0" g="0" b="0"/>
              </a:effectRef>
              <a:fontRef idx="none"/>
            </p:style>
          </p:cxnSp>
          <p:cxnSp>
            <p:nvCxnSpPr>
              <p:cNvPr id="25" name="Straight Connector 24"/>
              <p:cNvCxnSpPr/>
              <p:nvPr/>
            </p:nvCxnSpPr>
            <p:spPr>
              <a:xfrm>
                <a:off x="2639563" y="6329546"/>
                <a:ext cx="9936000" cy="0"/>
              </a:xfrm>
              <a:prstGeom prst="line">
                <a:avLst/>
              </a:prstGeom>
              <a:noFill/>
              <a:ln w="3175" cap="flat">
                <a:solidFill>
                  <a:schemeClr val="bg1">
                    <a:lumMod val="85000"/>
                  </a:schemeClr>
                </a:solidFill>
                <a:prstDash val="solid"/>
                <a:miter lim="400000"/>
              </a:ln>
              <a:effectLst/>
              <a:sp3d/>
            </p:spPr>
            <p:style>
              <a:lnRef idx="0">
                <a:scrgbClr r="0" g="0" b="0"/>
              </a:lnRef>
              <a:fillRef idx="0">
                <a:scrgbClr r="0" g="0" b="0"/>
              </a:fillRef>
              <a:effectRef idx="0">
                <a:scrgbClr r="0" g="0" b="0"/>
              </a:effectRef>
              <a:fontRef idx="none"/>
            </p:style>
          </p:cxnSp>
          <p:cxnSp>
            <p:nvCxnSpPr>
              <p:cNvPr id="26" name="Straight Connector 25"/>
              <p:cNvCxnSpPr/>
              <p:nvPr/>
            </p:nvCxnSpPr>
            <p:spPr>
              <a:xfrm>
                <a:off x="2639563" y="7347674"/>
                <a:ext cx="9936000" cy="0"/>
              </a:xfrm>
              <a:prstGeom prst="line">
                <a:avLst/>
              </a:prstGeom>
              <a:noFill/>
              <a:ln w="3175" cap="flat">
                <a:solidFill>
                  <a:schemeClr val="bg1">
                    <a:lumMod val="85000"/>
                  </a:schemeClr>
                </a:solidFill>
                <a:prstDash val="solid"/>
                <a:miter lim="400000"/>
              </a:ln>
              <a:effectLst/>
              <a:sp3d/>
            </p:spPr>
            <p:style>
              <a:lnRef idx="0">
                <a:scrgbClr r="0" g="0" b="0"/>
              </a:lnRef>
              <a:fillRef idx="0">
                <a:scrgbClr r="0" g="0" b="0"/>
              </a:fillRef>
              <a:effectRef idx="0">
                <a:scrgbClr r="0" g="0" b="0"/>
              </a:effectRef>
              <a:fontRef idx="none"/>
            </p:style>
          </p:cxnSp>
          <p:cxnSp>
            <p:nvCxnSpPr>
              <p:cNvPr id="27" name="Straight Connector 26"/>
              <p:cNvCxnSpPr/>
              <p:nvPr/>
            </p:nvCxnSpPr>
            <p:spPr>
              <a:xfrm>
                <a:off x="2639563" y="8365802"/>
                <a:ext cx="9936000" cy="0"/>
              </a:xfrm>
              <a:prstGeom prst="line">
                <a:avLst/>
              </a:prstGeom>
              <a:noFill/>
              <a:ln w="3175" cap="flat">
                <a:solidFill>
                  <a:schemeClr val="bg1">
                    <a:lumMod val="85000"/>
                  </a:schemeClr>
                </a:solidFill>
                <a:prstDash val="solid"/>
                <a:miter lim="400000"/>
              </a:ln>
              <a:effectLst/>
              <a:sp3d/>
            </p:spPr>
            <p:style>
              <a:lnRef idx="0">
                <a:scrgbClr r="0" g="0" b="0"/>
              </a:lnRef>
              <a:fillRef idx="0">
                <a:scrgbClr r="0" g="0" b="0"/>
              </a:fillRef>
              <a:effectRef idx="0">
                <a:scrgbClr r="0" g="0" b="0"/>
              </a:effectRef>
              <a:fontRef idx="none"/>
            </p:style>
          </p:cxnSp>
          <p:cxnSp>
            <p:nvCxnSpPr>
              <p:cNvPr id="40" name="Straight Connector 39"/>
              <p:cNvCxnSpPr/>
              <p:nvPr/>
            </p:nvCxnSpPr>
            <p:spPr>
              <a:xfrm>
                <a:off x="2640793" y="9383927"/>
                <a:ext cx="9936000" cy="0"/>
              </a:xfrm>
              <a:prstGeom prst="line">
                <a:avLst/>
              </a:prstGeom>
              <a:noFill/>
              <a:ln w="3175" cap="flat">
                <a:solidFill>
                  <a:schemeClr val="bg1">
                    <a:lumMod val="85000"/>
                  </a:schemeClr>
                </a:solidFill>
                <a:prstDash val="solid"/>
                <a:miter lim="400000"/>
              </a:ln>
              <a:effectLst/>
              <a:sp3d/>
            </p:spPr>
            <p:style>
              <a:lnRef idx="0">
                <a:scrgbClr r="0" g="0" b="0"/>
              </a:lnRef>
              <a:fillRef idx="0">
                <a:scrgbClr r="0" g="0" b="0"/>
              </a:fillRef>
              <a:effectRef idx="0">
                <a:scrgbClr r="0" g="0" b="0"/>
              </a:effectRef>
              <a:fontRef idx="none"/>
            </p:style>
          </p:cxnSp>
        </p:grpSp>
        <p:pic>
          <p:nvPicPr>
            <p:cNvPr id="47" name="Picture 46"/>
            <p:cNvPicPr>
              <a:picLocks noChangeAspect="1"/>
            </p:cNvPicPr>
            <p:nvPr/>
          </p:nvPicPr>
          <p:blipFill rotWithShape="1">
            <a:blip r:embed="rId9">
              <a:extLst>
                <a:ext uri="{28A0092B-C50C-407E-A947-70E740481C1C}">
                  <a14:useLocalDpi xmlns:a14="http://schemas.microsoft.com/office/drawing/2010/main" val="0"/>
                </a:ext>
              </a:extLst>
            </a:blip>
            <a:srcRect r="26427" b="-5146"/>
            <a:stretch/>
          </p:blipFill>
          <p:spPr>
            <a:xfrm>
              <a:off x="2910741" y="4543868"/>
              <a:ext cx="9601299" cy="729172"/>
            </a:xfrm>
            <a:prstGeom prst="rect">
              <a:avLst/>
            </a:prstGeom>
          </p:spPr>
        </p:pic>
        <p:pic>
          <p:nvPicPr>
            <p:cNvPr id="49" name="Picture 4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895500" y="6495202"/>
              <a:ext cx="8717379" cy="757118"/>
            </a:xfrm>
            <a:prstGeom prst="rect">
              <a:avLst/>
            </a:prstGeom>
          </p:spPr>
        </p:pic>
        <p:pic>
          <p:nvPicPr>
            <p:cNvPr id="51" name="Picture 50"/>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915920" y="8565311"/>
              <a:ext cx="6564066" cy="673833"/>
            </a:xfrm>
            <a:prstGeom prst="rect">
              <a:avLst/>
            </a:prstGeom>
          </p:spPr>
        </p:pic>
        <p:pic>
          <p:nvPicPr>
            <p:cNvPr id="50" name="Picture 49"/>
            <p:cNvPicPr>
              <a:picLocks noChangeAspect="1"/>
            </p:cNvPicPr>
            <p:nvPr/>
          </p:nvPicPr>
          <p:blipFill rotWithShape="1">
            <a:blip r:embed="rId12">
              <a:extLst>
                <a:ext uri="{28A0092B-C50C-407E-A947-70E740481C1C}">
                  <a14:useLocalDpi xmlns:a14="http://schemas.microsoft.com/office/drawing/2010/main" val="0"/>
                </a:ext>
              </a:extLst>
            </a:blip>
            <a:srcRect r="25075" b="1972"/>
            <a:stretch/>
          </p:blipFill>
          <p:spPr>
            <a:xfrm>
              <a:off x="2834541" y="7516160"/>
              <a:ext cx="9942294" cy="704860"/>
            </a:xfrm>
            <a:prstGeom prst="rect">
              <a:avLst/>
            </a:prstGeom>
          </p:spPr>
        </p:pic>
      </p:grpSp>
      <p:sp>
        <p:nvSpPr>
          <p:cNvPr id="214" name="Shape 214"/>
          <p:cNvSpPr/>
          <p:nvPr/>
        </p:nvSpPr>
        <p:spPr>
          <a:xfrm>
            <a:off x="522507" y="5747757"/>
            <a:ext cx="3589746" cy="1299716"/>
          </a:xfrm>
          <a:prstGeom prst="wedgeEllipseCallout">
            <a:avLst>
              <a:gd name="adj1" fmla="val 96200"/>
              <a:gd name="adj2" fmla="val -22509"/>
            </a:avLst>
          </a:prstGeom>
          <a:solidFill>
            <a:srgbClr val="85BD3C"/>
          </a:solidFill>
          <a:ln w="25400">
            <a:solidFill>
              <a:srgbClr val="000000"/>
            </a:solidFill>
            <a:miter lim="400000"/>
          </a:ln>
          <a:effectLst>
            <a:outerShdw blurRad="50800" dist="38100" dir="5400000" algn="t" rotWithShape="0">
              <a:prstClr val="black">
                <a:alpha val="40000"/>
              </a:prstClr>
            </a:outerShdw>
          </a:effectLst>
          <a:extLst>
            <a:ext uri="{C572A759-6A51-4108-AA02-DFA0A04FC94B}">
              <ma14:wrappingTextBoxFlag xmlns:ma14="http://schemas.microsoft.com/office/mac/drawingml/2011/main" xmlns="" val="1"/>
            </a:ext>
          </a:extLst>
        </p:spPr>
        <p:txBody>
          <a:bodyPr lIns="50800" tIns="50800" rIns="50800" bIns="50800" anchor="ctr"/>
          <a:lstStyle/>
          <a:p>
            <a:pPr>
              <a:defRPr sz="2000" b="1">
                <a:latin typeface="Helvetica"/>
                <a:ea typeface="Helvetica"/>
                <a:cs typeface="Helvetica"/>
                <a:sym typeface="Helvetica"/>
              </a:defRPr>
            </a:pPr>
            <a:r>
              <a:rPr lang="en-AU" sz="2000" dirty="0">
                <a:latin typeface="Arial" panose="020B0604020202020204" pitchFamily="34" charset="0"/>
                <a:cs typeface="Arial" panose="020B0604020202020204" pitchFamily="34" charset="0"/>
              </a:rPr>
              <a:t>Overview of content for the week</a:t>
            </a:r>
            <a:endParaRPr sz="2000" dirty="0">
              <a:latin typeface="Arial" panose="020B0604020202020204" pitchFamily="34" charset="0"/>
              <a:cs typeface="Arial" panose="020B0604020202020204" pitchFamily="34" charset="0"/>
            </a:endParaRPr>
          </a:p>
        </p:txBody>
      </p:sp>
      <p:sp>
        <p:nvSpPr>
          <p:cNvPr id="213" name="Shape 213"/>
          <p:cNvSpPr/>
          <p:nvPr/>
        </p:nvSpPr>
        <p:spPr>
          <a:xfrm>
            <a:off x="13296901" y="3447208"/>
            <a:ext cx="3834112" cy="1230016"/>
          </a:xfrm>
          <a:prstGeom prst="wedgeEllipseCallout">
            <a:avLst>
              <a:gd name="adj1" fmla="val -99551"/>
              <a:gd name="adj2" fmla="val 50675"/>
            </a:avLst>
          </a:prstGeom>
          <a:solidFill>
            <a:srgbClr val="85BD3C"/>
          </a:solidFill>
          <a:ln w="25400">
            <a:solidFill>
              <a:srgbClr val="000000"/>
            </a:solidFill>
            <a:miter lim="400000"/>
          </a:ln>
          <a:effectLst>
            <a:outerShdw blurRad="50800" dist="38100" dir="5400000" algn="t" rotWithShape="0">
              <a:prstClr val="black">
                <a:alpha val="40000"/>
              </a:prstClr>
            </a:outerShdw>
          </a:effectLst>
          <a:extLst>
            <a:ext uri="{C572A759-6A51-4108-AA02-DFA0A04FC94B}">
              <ma14:wrappingTextBoxFlag xmlns:ma14="http://schemas.microsoft.com/office/mac/drawingml/2011/main" xmlns="" val="1"/>
            </a:ext>
          </a:extLst>
        </p:spPr>
        <p:txBody>
          <a:bodyPr lIns="50800" tIns="50800" rIns="50800" bIns="50800" anchor="ctr"/>
          <a:lstStyle>
            <a:lvl1pPr>
              <a:defRPr sz="2000" b="1">
                <a:latin typeface="Helvetica"/>
                <a:ea typeface="Helvetica"/>
                <a:cs typeface="Helvetica"/>
                <a:sym typeface="Helvetica"/>
              </a:defRPr>
            </a:lvl1pPr>
          </a:lstStyle>
          <a:p>
            <a:r>
              <a:rPr lang="en-AU" dirty="0">
                <a:latin typeface="Arial" panose="020B0604020202020204" pitchFamily="34" charset="0"/>
                <a:cs typeface="Arial" panose="020B0604020202020204" pitchFamily="34" charset="0"/>
              </a:rPr>
              <a:t>Separate folder for each week or module</a:t>
            </a:r>
            <a:endParaRPr dirty="0">
              <a:latin typeface="Arial" panose="020B0604020202020204" pitchFamily="34" charset="0"/>
              <a:cs typeface="Arial" panose="020B0604020202020204" pitchFamily="34" charset="0"/>
            </a:endParaRPr>
          </a:p>
        </p:txBody>
      </p:sp>
      <p:sp>
        <p:nvSpPr>
          <p:cNvPr id="57" name="Shape 213"/>
          <p:cNvSpPr/>
          <p:nvPr/>
        </p:nvSpPr>
        <p:spPr>
          <a:xfrm>
            <a:off x="13087351" y="776755"/>
            <a:ext cx="3763242" cy="1316111"/>
          </a:xfrm>
          <a:prstGeom prst="wedgeEllipseCallout">
            <a:avLst>
              <a:gd name="adj1" fmla="val -89084"/>
              <a:gd name="adj2" fmla="val 10483"/>
            </a:avLst>
          </a:prstGeom>
          <a:solidFill>
            <a:srgbClr val="85BD3C"/>
          </a:solidFill>
          <a:ln w="25400">
            <a:solidFill>
              <a:srgbClr val="000000"/>
            </a:solidFill>
            <a:miter lim="400000"/>
          </a:ln>
          <a:effectLst>
            <a:outerShdw blurRad="50800" dist="38100" dir="5400000" algn="t" rotWithShape="0">
              <a:prstClr val="black">
                <a:alpha val="40000"/>
              </a:prstClr>
            </a:outerShdw>
          </a:effectLst>
          <a:extLst>
            <a:ext uri="{C572A759-6A51-4108-AA02-DFA0A04FC94B}">
              <ma14:wrappingTextBoxFlag xmlns:ma14="http://schemas.microsoft.com/office/mac/drawingml/2011/main" xmlns="" val="1"/>
            </a:ext>
          </a:extLst>
        </p:spPr>
        <p:txBody>
          <a:bodyPr lIns="50800" tIns="50800" rIns="50800" bIns="50800" anchor="ctr"/>
          <a:lstStyle>
            <a:lvl1pPr>
              <a:defRPr sz="2000" b="1">
                <a:latin typeface="Helvetica"/>
                <a:ea typeface="Helvetica"/>
                <a:cs typeface="Helvetica"/>
                <a:sym typeface="Helvetica"/>
              </a:defRPr>
            </a:lvl1pPr>
          </a:lstStyle>
          <a:p>
            <a:r>
              <a:rPr lang="en-AU" dirty="0">
                <a:latin typeface="Arial" panose="020B0604020202020204" pitchFamily="34" charset="0"/>
                <a:cs typeface="Arial" panose="020B0604020202020204" pitchFamily="34" charset="0"/>
              </a:rPr>
              <a:t>Lecture Recordings at the top</a:t>
            </a:r>
            <a:endParaRPr dirty="0">
              <a:latin typeface="Arial" panose="020B0604020202020204" pitchFamily="34" charset="0"/>
              <a:cs typeface="Arial" panose="020B0604020202020204" pitchFamily="34" charset="0"/>
            </a:endParaRPr>
          </a:p>
        </p:txBody>
      </p:sp>
      <p:sp>
        <p:nvSpPr>
          <p:cNvPr id="31" name="Shape 215"/>
          <p:cNvSpPr/>
          <p:nvPr/>
        </p:nvSpPr>
        <p:spPr>
          <a:xfrm>
            <a:off x="13296901" y="7722561"/>
            <a:ext cx="3553692" cy="1261716"/>
          </a:xfrm>
          <a:prstGeom prst="wedgeEllipseCallout">
            <a:avLst>
              <a:gd name="adj1" fmla="val -96299"/>
              <a:gd name="adj2" fmla="val 35960"/>
            </a:avLst>
          </a:prstGeom>
          <a:solidFill>
            <a:srgbClr val="BDA14E"/>
          </a:solidFill>
          <a:ln w="25400">
            <a:solidFill>
              <a:srgbClr val="000000"/>
            </a:solidFill>
            <a:miter lim="400000"/>
          </a:ln>
          <a:effectLst>
            <a:outerShdw blurRad="50800" dist="38100" dir="5400000" algn="t" rotWithShape="0">
              <a:prstClr val="black">
                <a:alpha val="40000"/>
              </a:prstClr>
            </a:outerShdw>
          </a:effectLst>
          <a:extLst>
            <a:ext uri="{C572A759-6A51-4108-AA02-DFA0A04FC94B}">
              <ma14:wrappingTextBoxFlag xmlns:ma14="http://schemas.microsoft.com/office/mac/drawingml/2011/main" xmlns="" val="1"/>
            </a:ext>
          </a:extLst>
        </p:spPr>
        <p:txBody>
          <a:bodyPr lIns="50800" tIns="50800" rIns="50800" bIns="50800" anchor="ctr"/>
          <a:lstStyle>
            <a:lvl1pPr>
              <a:defRPr sz="2000" b="1">
                <a:latin typeface="Helvetica"/>
                <a:ea typeface="Helvetica"/>
                <a:cs typeface="Helvetica"/>
                <a:sym typeface="Helvetica"/>
              </a:defRPr>
            </a:lvl1pPr>
          </a:lstStyle>
          <a:p>
            <a:r>
              <a:rPr lang="en-AU" dirty="0">
                <a:latin typeface="Arial" panose="020B0604020202020204" pitchFamily="34" charset="0"/>
                <a:cs typeface="Arial" panose="020B0604020202020204" pitchFamily="34" charset="0"/>
              </a:rPr>
              <a:t>Indication of  schedule variations</a:t>
            </a:r>
            <a:endParaRPr dirty="0">
              <a:latin typeface="Arial" panose="020B0604020202020204" pitchFamily="34" charset="0"/>
              <a:cs typeface="Arial" panose="020B0604020202020204" pitchFamily="34" charset="0"/>
            </a:endParaRPr>
          </a:p>
        </p:txBody>
      </p:sp>
      <p:grpSp>
        <p:nvGrpSpPr>
          <p:cNvPr id="32" name="Group 31"/>
          <p:cNvGrpSpPr/>
          <p:nvPr/>
        </p:nvGrpSpPr>
        <p:grpSpPr>
          <a:xfrm>
            <a:off x="0" y="9069437"/>
            <a:ext cx="2211698" cy="224876"/>
            <a:chOff x="0" y="409865"/>
            <a:chExt cx="1066681" cy="108456"/>
          </a:xfrm>
        </p:grpSpPr>
        <p:sp>
          <p:nvSpPr>
            <p:cNvPr id="33" name="Rectangle 32"/>
            <p:cNvSpPr/>
            <p:nvPr/>
          </p:nvSpPr>
          <p:spPr>
            <a:xfrm flipV="1">
              <a:off x="0" y="446090"/>
              <a:ext cx="252000" cy="21600"/>
            </a:xfrm>
            <a:prstGeom prst="rect">
              <a:avLst/>
            </a:prstGeom>
            <a:solidFill>
              <a:srgbClr val="49075E"/>
            </a:solidFill>
            <a:ln w="12700" cap="flat" cmpd="sng" algn="ctr">
              <a:noFill/>
              <a:prstDash val="solid"/>
              <a:miter lim="800000"/>
            </a:ln>
            <a:effectLst/>
          </p:spPr>
          <p:txBody>
            <a:bodyPr rtlCol="0" anchor="ctr"/>
            <a:lstStyle/>
            <a:p>
              <a:pPr defTabSz="914446" hangingPunct="1">
                <a:defRPr/>
              </a:pPr>
              <a:endParaRPr lang="en-AU" sz="1800" kern="1200">
                <a:solidFill>
                  <a:prstClr val="black"/>
                </a:solidFill>
                <a:latin typeface="Calibri"/>
              </a:endParaRPr>
            </a:p>
          </p:txBody>
        </p:sp>
        <p:sp>
          <p:nvSpPr>
            <p:cNvPr id="34" name="Oval 33"/>
            <p:cNvSpPr/>
            <p:nvPr/>
          </p:nvSpPr>
          <p:spPr>
            <a:xfrm>
              <a:off x="958225" y="409865"/>
              <a:ext cx="108456" cy="108456"/>
            </a:xfrm>
            <a:prstGeom prst="ellipse">
              <a:avLst/>
            </a:prstGeom>
            <a:solidFill>
              <a:srgbClr val="49075E"/>
            </a:solidFill>
            <a:ln w="19050" cap="flat" cmpd="sng" algn="ctr">
              <a:solidFill>
                <a:srgbClr val="49075E"/>
              </a:solidFill>
              <a:prstDash val="solid"/>
              <a:miter lim="800000"/>
            </a:ln>
            <a:effectLst/>
          </p:spPr>
          <p:txBody>
            <a:bodyPr rtlCol="0" anchor="ctr"/>
            <a:lstStyle/>
            <a:p>
              <a:pPr defTabSz="914446" hangingPunct="1">
                <a:defRPr/>
              </a:pPr>
              <a:endParaRPr lang="en-AU" sz="1800" kern="1200">
                <a:solidFill>
                  <a:prstClr val="white">
                    <a:lumMod val="50000"/>
                  </a:prstClr>
                </a:solidFill>
                <a:latin typeface="Calibri"/>
              </a:endParaRPr>
            </a:p>
          </p:txBody>
        </p:sp>
        <p:sp>
          <p:nvSpPr>
            <p:cNvPr id="35" name="Oval 34"/>
            <p:cNvSpPr/>
            <p:nvPr/>
          </p:nvSpPr>
          <p:spPr>
            <a:xfrm>
              <a:off x="253411" y="409865"/>
              <a:ext cx="108456" cy="108456"/>
            </a:xfrm>
            <a:prstGeom prst="ellipse">
              <a:avLst/>
            </a:prstGeom>
            <a:noFill/>
            <a:ln w="19050" cap="flat" cmpd="sng" algn="ctr">
              <a:solidFill>
                <a:srgbClr val="49075E"/>
              </a:solidFill>
              <a:prstDash val="solid"/>
              <a:miter lim="800000"/>
            </a:ln>
            <a:effectLst/>
          </p:spPr>
          <p:txBody>
            <a:bodyPr rtlCol="0" anchor="ctr"/>
            <a:lstStyle/>
            <a:p>
              <a:pPr defTabSz="914446" hangingPunct="1">
                <a:defRPr/>
              </a:pPr>
              <a:endParaRPr lang="en-AU" sz="1800" kern="1200">
                <a:solidFill>
                  <a:prstClr val="white"/>
                </a:solidFill>
                <a:latin typeface="Calibri"/>
              </a:endParaRPr>
            </a:p>
          </p:txBody>
        </p:sp>
        <p:sp>
          <p:nvSpPr>
            <p:cNvPr id="36" name="Rectangle 35"/>
            <p:cNvSpPr/>
            <p:nvPr/>
          </p:nvSpPr>
          <p:spPr>
            <a:xfrm flipV="1">
              <a:off x="360583" y="446149"/>
              <a:ext cx="648000" cy="21600"/>
            </a:xfrm>
            <a:prstGeom prst="rect">
              <a:avLst/>
            </a:prstGeom>
            <a:solidFill>
              <a:srgbClr val="49075E"/>
            </a:solidFill>
            <a:ln w="12700" cap="flat" cmpd="sng" algn="ctr">
              <a:noFill/>
              <a:prstDash val="solid"/>
              <a:miter lim="800000"/>
            </a:ln>
            <a:effectLst/>
          </p:spPr>
          <p:txBody>
            <a:bodyPr rtlCol="0" anchor="ctr"/>
            <a:lstStyle/>
            <a:p>
              <a:pPr defTabSz="914446" hangingPunct="1">
                <a:defRPr/>
              </a:pPr>
              <a:endParaRPr lang="en-AU" sz="1800" kern="1200">
                <a:solidFill>
                  <a:prstClr val="black"/>
                </a:solidFill>
                <a:latin typeface="Calibri"/>
              </a:endParaRPr>
            </a:p>
          </p:txBody>
        </p:sp>
      </p:grpSp>
    </p:spTree>
    <p:extLst>
      <p:ext uri="{BB962C8B-B14F-4D97-AF65-F5344CB8AC3E}">
        <p14:creationId xmlns:p14="http://schemas.microsoft.com/office/powerpoint/2010/main" val="2726077238"/>
      </p:ext>
    </p:extLst>
  </p:cSld>
  <p:clrMapOvr>
    <a:masterClrMapping/>
  </p:clrMapOvr>
  <mc:AlternateContent xmlns:mc="http://schemas.openxmlformats.org/markup-compatibility/2006" xmlns:p14="http://schemas.microsoft.com/office/powerpoint/2010/main">
    <mc:Choice Requires="p14">
      <p:transition spd="slow" p14:dur="1500">
        <p:pull dir="u"/>
      </p:transition>
    </mc:Choice>
    <mc:Fallback xmlns="">
      <p:transition spd="slow">
        <p:pull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right)">
                                      <p:cBhvr>
                                        <p:cTn id="7" dur="1500"/>
                                        <p:tgtEl>
                                          <p:spTgt spid="5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213"/>
                                        </p:tgtEl>
                                        <p:attrNameLst>
                                          <p:attrName>style.visibility</p:attrName>
                                        </p:attrNameLst>
                                      </p:cBhvr>
                                      <p:to>
                                        <p:strVal val="visible"/>
                                      </p:to>
                                    </p:set>
                                    <p:animEffect transition="in" filter="wipe(right)">
                                      <p:cBhvr>
                                        <p:cTn id="12" dur="1500"/>
                                        <p:tgtEl>
                                          <p:spTgt spid="21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14"/>
                                        </p:tgtEl>
                                        <p:attrNameLst>
                                          <p:attrName>style.visibility</p:attrName>
                                        </p:attrNameLst>
                                      </p:cBhvr>
                                      <p:to>
                                        <p:strVal val="visible"/>
                                      </p:to>
                                    </p:set>
                                    <p:animEffect transition="in" filter="wipe(left)">
                                      <p:cBhvr>
                                        <p:cTn id="17" dur="1500"/>
                                        <p:tgtEl>
                                          <p:spTgt spid="21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grpId="0" nodeType="click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wipe(right)">
                                      <p:cBhvr>
                                        <p:cTn id="22" dur="1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4" grpId="0" animBg="1"/>
      <p:bldP spid="213" grpId="0" animBg="1"/>
      <p:bldP spid="57" grpId="0" animBg="1"/>
      <p:bldP spid="3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471786" y="682301"/>
            <a:ext cx="12583485" cy="8403645"/>
            <a:chOff x="304051" y="682298"/>
            <a:chExt cx="12583485" cy="8403645"/>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4950" y="682298"/>
              <a:ext cx="10292586" cy="8403645"/>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051" y="694824"/>
              <a:ext cx="2177097" cy="4002436"/>
            </a:xfrm>
            <a:prstGeom prst="rect">
              <a:avLst/>
            </a:prstGeom>
            <a:effectLst>
              <a:outerShdw blurRad="50800" dist="38100" dir="5400000" algn="t" rotWithShape="0">
                <a:prstClr val="black">
                  <a:alpha val="40000"/>
                </a:prstClr>
              </a:outerShdw>
            </a:effectLst>
          </p:spPr>
        </p:pic>
      </p:grpSp>
      <p:sp>
        <p:nvSpPr>
          <p:cNvPr id="5" name="Shape 214"/>
          <p:cNvSpPr/>
          <p:nvPr/>
        </p:nvSpPr>
        <p:spPr>
          <a:xfrm>
            <a:off x="750309" y="5094513"/>
            <a:ext cx="3561105" cy="1277257"/>
          </a:xfrm>
          <a:prstGeom prst="wedgeEllipseCallout">
            <a:avLst>
              <a:gd name="adj1" fmla="val 107977"/>
              <a:gd name="adj2" fmla="val -11584"/>
            </a:avLst>
          </a:prstGeom>
          <a:solidFill>
            <a:srgbClr val="85BD3C"/>
          </a:solidFill>
          <a:ln w="25400">
            <a:solidFill>
              <a:srgbClr val="000000"/>
            </a:solidFill>
            <a:miter lim="400000"/>
          </a:ln>
          <a:effectLst>
            <a:outerShdw blurRad="50800" dist="38100" dir="5400000" algn="t" rotWithShape="0">
              <a:prstClr val="black">
                <a:alpha val="40000"/>
              </a:prstClr>
            </a:outerShdw>
          </a:effectLst>
          <a:extLst>
            <a:ext uri="{C572A759-6A51-4108-AA02-DFA0A04FC94B}">
              <ma14:wrappingTextBoxFlag xmlns:ma14="http://schemas.microsoft.com/office/mac/drawingml/2011/main" xmlns="" val="1"/>
            </a:ext>
          </a:extLst>
        </p:spPr>
        <p:txBody>
          <a:bodyPr lIns="50800" tIns="50800" rIns="50800" bIns="50800" anchor="ctr"/>
          <a:lstStyle/>
          <a:p>
            <a:pPr>
              <a:defRPr sz="2000" b="1">
                <a:latin typeface="Helvetica"/>
                <a:ea typeface="Helvetica"/>
                <a:cs typeface="Helvetica"/>
                <a:sym typeface="Helvetica"/>
              </a:defRPr>
            </a:pPr>
            <a:r>
              <a:rPr lang="en-AU" sz="2000" dirty="0">
                <a:latin typeface="Arial" panose="020B0604020202020204" pitchFamily="34" charset="0"/>
                <a:cs typeface="Arial" panose="020B0604020202020204" pitchFamily="34" charset="0"/>
              </a:rPr>
              <a:t>Lecture notes with indicative content</a:t>
            </a:r>
            <a:endParaRPr sz="2000" dirty="0">
              <a:latin typeface="Arial" panose="020B0604020202020204" pitchFamily="34" charset="0"/>
              <a:cs typeface="Arial" panose="020B0604020202020204" pitchFamily="34" charset="0"/>
            </a:endParaRPr>
          </a:p>
        </p:txBody>
      </p:sp>
      <p:sp>
        <p:nvSpPr>
          <p:cNvPr id="6" name="Shape 215"/>
          <p:cNvSpPr/>
          <p:nvPr/>
        </p:nvSpPr>
        <p:spPr>
          <a:xfrm>
            <a:off x="12442075" y="5566248"/>
            <a:ext cx="4029868" cy="1216155"/>
          </a:xfrm>
          <a:prstGeom prst="wedgeEllipseCallout">
            <a:avLst>
              <a:gd name="adj1" fmla="val -70705"/>
              <a:gd name="adj2" fmla="val 61885"/>
            </a:avLst>
          </a:prstGeom>
          <a:solidFill>
            <a:srgbClr val="85BD3C"/>
          </a:solidFill>
          <a:ln w="25400">
            <a:solidFill>
              <a:srgbClr val="000000"/>
            </a:solidFill>
            <a:miter lim="400000"/>
          </a:ln>
          <a:effectLst>
            <a:outerShdw blurRad="50800" dist="38100" dir="5400000" algn="t" rotWithShape="0">
              <a:prstClr val="black">
                <a:alpha val="40000"/>
              </a:prstClr>
            </a:outerShdw>
          </a:effectLst>
          <a:extLst>
            <a:ext uri="{C572A759-6A51-4108-AA02-DFA0A04FC94B}">
              <ma14:wrappingTextBoxFlag xmlns:ma14="http://schemas.microsoft.com/office/mac/drawingml/2011/main" xmlns="" val="1"/>
            </a:ext>
          </a:extLst>
        </p:spPr>
        <p:txBody>
          <a:bodyPr lIns="50800" tIns="50800" rIns="50800" bIns="50800" anchor="ctr"/>
          <a:lstStyle>
            <a:lvl1pPr>
              <a:defRPr sz="2000" b="1">
                <a:latin typeface="Helvetica"/>
                <a:ea typeface="Helvetica"/>
                <a:cs typeface="Helvetica"/>
                <a:sym typeface="Helvetica"/>
              </a:defRPr>
            </a:lvl1pPr>
          </a:lstStyle>
          <a:p>
            <a:r>
              <a:rPr lang="en-AU" dirty="0">
                <a:latin typeface="Arial" panose="020B0604020202020204" pitchFamily="34" charset="0"/>
                <a:cs typeface="Arial" panose="020B0604020202020204" pitchFamily="34" charset="0"/>
              </a:rPr>
              <a:t>Article reference &amp; Library Link NOT pdf</a:t>
            </a:r>
            <a:endParaRPr dirty="0">
              <a:latin typeface="Arial" panose="020B0604020202020204" pitchFamily="34" charset="0"/>
              <a:cs typeface="Arial" panose="020B0604020202020204" pitchFamily="34" charset="0"/>
            </a:endParaRPr>
          </a:p>
        </p:txBody>
      </p:sp>
      <p:sp>
        <p:nvSpPr>
          <p:cNvPr id="9" name="Shape 214"/>
          <p:cNvSpPr/>
          <p:nvPr/>
        </p:nvSpPr>
        <p:spPr>
          <a:xfrm>
            <a:off x="1128520" y="7623933"/>
            <a:ext cx="2686532" cy="1329362"/>
          </a:xfrm>
          <a:prstGeom prst="wedgeEllipseCallout">
            <a:avLst>
              <a:gd name="adj1" fmla="val 117517"/>
              <a:gd name="adj2" fmla="val 25586"/>
            </a:avLst>
          </a:prstGeom>
          <a:solidFill>
            <a:srgbClr val="85BD3C"/>
          </a:solidFill>
          <a:ln w="25400">
            <a:solidFill>
              <a:srgbClr val="000000"/>
            </a:solidFill>
            <a:miter lim="400000"/>
          </a:ln>
          <a:effectLst>
            <a:outerShdw blurRad="50800" dist="38100" dir="5400000" algn="t" rotWithShape="0">
              <a:prstClr val="black">
                <a:alpha val="40000"/>
              </a:prstClr>
            </a:outerShdw>
          </a:effectLst>
          <a:extLst>
            <a:ext uri="{C572A759-6A51-4108-AA02-DFA0A04FC94B}">
              <ma14:wrappingTextBoxFlag xmlns:ma14="http://schemas.microsoft.com/office/mac/drawingml/2011/main" xmlns="" val="1"/>
            </a:ext>
          </a:extLst>
        </p:spPr>
        <p:txBody>
          <a:bodyPr lIns="50800" tIns="50800" rIns="50800" bIns="50800" anchor="ctr"/>
          <a:lstStyle/>
          <a:p>
            <a:pPr>
              <a:defRPr sz="2000" b="1">
                <a:latin typeface="Helvetica"/>
                <a:ea typeface="Helvetica"/>
                <a:cs typeface="Helvetica"/>
                <a:sym typeface="Helvetica"/>
              </a:defRPr>
            </a:pPr>
            <a:r>
              <a:rPr lang="en-AU" sz="2000" dirty="0">
                <a:latin typeface="Arial" panose="020B0604020202020204" pitchFamily="34" charset="0"/>
                <a:cs typeface="Arial" panose="020B0604020202020204" pitchFamily="34" charset="0"/>
              </a:rPr>
              <a:t>No dates in file names</a:t>
            </a:r>
            <a:endParaRPr sz="2000" dirty="0">
              <a:latin typeface="Arial" panose="020B0604020202020204" pitchFamily="34" charset="0"/>
              <a:cs typeface="Arial" panose="020B0604020202020204" pitchFamily="34" charset="0"/>
            </a:endParaRPr>
          </a:p>
        </p:txBody>
      </p:sp>
      <p:sp>
        <p:nvSpPr>
          <p:cNvPr id="13" name="Shape 213"/>
          <p:cNvSpPr/>
          <p:nvPr/>
        </p:nvSpPr>
        <p:spPr>
          <a:xfrm>
            <a:off x="12687049" y="1435997"/>
            <a:ext cx="3539921" cy="1507393"/>
          </a:xfrm>
          <a:prstGeom prst="wedgeEllipseCallout">
            <a:avLst>
              <a:gd name="adj1" fmla="val -99267"/>
              <a:gd name="adj2" fmla="val 41685"/>
            </a:avLst>
          </a:prstGeom>
          <a:solidFill>
            <a:srgbClr val="BDA14E"/>
          </a:solidFill>
          <a:ln w="25400">
            <a:solidFill>
              <a:srgbClr val="000000"/>
            </a:solidFill>
            <a:miter lim="400000"/>
          </a:ln>
          <a:effectLst>
            <a:outerShdw blurRad="50800" dist="38100" dir="5400000" algn="t" rotWithShape="0">
              <a:prstClr val="black">
                <a:alpha val="40000"/>
              </a:prstClr>
            </a:outerShdw>
          </a:effectLst>
          <a:extLst>
            <a:ext uri="{C572A759-6A51-4108-AA02-DFA0A04FC94B}">
              <ma14:wrappingTextBoxFlag xmlns:ma14="http://schemas.microsoft.com/office/mac/drawingml/2011/main" xmlns="" val="1"/>
            </a:ext>
          </a:extLst>
        </p:spPr>
        <p:txBody>
          <a:bodyPr lIns="50800" tIns="50800" rIns="50800" bIns="50800" anchor="ctr"/>
          <a:lstStyle>
            <a:lvl1pPr>
              <a:defRPr sz="2000" b="1">
                <a:latin typeface="Helvetica"/>
                <a:ea typeface="Helvetica"/>
                <a:cs typeface="Helvetica"/>
                <a:sym typeface="Helvetica"/>
              </a:defRPr>
            </a:lvl1pPr>
          </a:lstStyle>
          <a:p>
            <a:r>
              <a:rPr lang="en-AU" dirty="0">
                <a:latin typeface="Arial" panose="020B0604020202020204" pitchFamily="34" charset="0"/>
                <a:cs typeface="Arial" panose="020B0604020202020204" pitchFamily="34" charset="0"/>
              </a:rPr>
              <a:t>Overview of actions for the week</a:t>
            </a:r>
            <a:endParaRPr dirty="0">
              <a:latin typeface="Arial" panose="020B0604020202020204" pitchFamily="34" charset="0"/>
              <a:cs typeface="Arial" panose="020B0604020202020204" pitchFamily="34" charset="0"/>
            </a:endParaRPr>
          </a:p>
        </p:txBody>
      </p:sp>
      <p:sp>
        <p:nvSpPr>
          <p:cNvPr id="14" name="Shape 214"/>
          <p:cNvSpPr/>
          <p:nvPr/>
        </p:nvSpPr>
        <p:spPr>
          <a:xfrm>
            <a:off x="12947524" y="7678058"/>
            <a:ext cx="3018970" cy="1221112"/>
          </a:xfrm>
          <a:prstGeom prst="wedgeEllipseCallout">
            <a:avLst>
              <a:gd name="adj1" fmla="val -121198"/>
              <a:gd name="adj2" fmla="val 154"/>
            </a:avLst>
          </a:prstGeom>
          <a:solidFill>
            <a:srgbClr val="BDA14E"/>
          </a:solidFill>
          <a:ln w="25400">
            <a:solidFill>
              <a:srgbClr val="000000"/>
            </a:solidFill>
            <a:miter lim="400000"/>
          </a:ln>
          <a:effectLst>
            <a:outerShdw blurRad="50800" dist="38100" dir="5400000" algn="t" rotWithShape="0">
              <a:prstClr val="black">
                <a:alpha val="40000"/>
              </a:prstClr>
            </a:outerShdw>
          </a:effectLst>
          <a:extLst>
            <a:ext uri="{C572A759-6A51-4108-AA02-DFA0A04FC94B}">
              <ma14:wrappingTextBoxFlag xmlns:ma14="http://schemas.microsoft.com/office/mac/drawingml/2011/main" xmlns="" val="1"/>
            </a:ext>
          </a:extLst>
        </p:spPr>
        <p:txBody>
          <a:bodyPr lIns="50800" tIns="50800" rIns="50800" bIns="50800" anchor="ctr"/>
          <a:lstStyle/>
          <a:p>
            <a:pPr>
              <a:defRPr sz="2000" b="1">
                <a:latin typeface="Helvetica"/>
                <a:ea typeface="Helvetica"/>
                <a:cs typeface="Helvetica"/>
                <a:sym typeface="Helvetica"/>
              </a:defRPr>
            </a:pPr>
            <a:r>
              <a:rPr lang="en-AU" sz="2000" dirty="0">
                <a:latin typeface="Arial" panose="020B0604020202020204" pitchFamily="34" charset="0"/>
                <a:cs typeface="Arial" panose="020B0604020202020204" pitchFamily="34" charset="0"/>
              </a:rPr>
              <a:t>Tutorial notes labelled by week</a:t>
            </a:r>
            <a:endParaRPr sz="2000" dirty="0">
              <a:latin typeface="Arial" panose="020B0604020202020204" pitchFamily="34" charset="0"/>
              <a:cs typeface="Arial" panose="020B0604020202020204" pitchFamily="34" charset="0"/>
            </a:endParaRPr>
          </a:p>
        </p:txBody>
      </p:sp>
      <p:grpSp>
        <p:nvGrpSpPr>
          <p:cNvPr id="20" name="Group 19"/>
          <p:cNvGrpSpPr/>
          <p:nvPr/>
        </p:nvGrpSpPr>
        <p:grpSpPr>
          <a:xfrm>
            <a:off x="0" y="9069437"/>
            <a:ext cx="2211698" cy="224876"/>
            <a:chOff x="0" y="409865"/>
            <a:chExt cx="1066681" cy="108456"/>
          </a:xfrm>
        </p:grpSpPr>
        <p:sp>
          <p:nvSpPr>
            <p:cNvPr id="21" name="Rectangle 20"/>
            <p:cNvSpPr/>
            <p:nvPr/>
          </p:nvSpPr>
          <p:spPr>
            <a:xfrm flipV="1">
              <a:off x="0" y="446090"/>
              <a:ext cx="252000" cy="21600"/>
            </a:xfrm>
            <a:prstGeom prst="rect">
              <a:avLst/>
            </a:prstGeom>
            <a:solidFill>
              <a:srgbClr val="49075E"/>
            </a:solidFill>
            <a:ln w="12700" cap="flat" cmpd="sng" algn="ctr">
              <a:noFill/>
              <a:prstDash val="solid"/>
              <a:miter lim="800000"/>
            </a:ln>
            <a:effectLst/>
          </p:spPr>
          <p:txBody>
            <a:bodyPr rtlCol="0" anchor="ctr"/>
            <a:lstStyle/>
            <a:p>
              <a:pPr defTabSz="914446" hangingPunct="1">
                <a:defRPr/>
              </a:pPr>
              <a:endParaRPr lang="en-AU" sz="1800" kern="1200">
                <a:solidFill>
                  <a:prstClr val="black"/>
                </a:solidFill>
                <a:latin typeface="Calibri"/>
              </a:endParaRPr>
            </a:p>
          </p:txBody>
        </p:sp>
        <p:sp>
          <p:nvSpPr>
            <p:cNvPr id="22" name="Oval 21"/>
            <p:cNvSpPr/>
            <p:nvPr/>
          </p:nvSpPr>
          <p:spPr>
            <a:xfrm>
              <a:off x="958225" y="409865"/>
              <a:ext cx="108456" cy="108456"/>
            </a:xfrm>
            <a:prstGeom prst="ellipse">
              <a:avLst/>
            </a:prstGeom>
            <a:solidFill>
              <a:srgbClr val="49075E"/>
            </a:solidFill>
            <a:ln w="19050" cap="flat" cmpd="sng" algn="ctr">
              <a:solidFill>
                <a:srgbClr val="49075E"/>
              </a:solidFill>
              <a:prstDash val="solid"/>
              <a:miter lim="800000"/>
            </a:ln>
            <a:effectLst/>
          </p:spPr>
          <p:txBody>
            <a:bodyPr rtlCol="0" anchor="ctr"/>
            <a:lstStyle/>
            <a:p>
              <a:pPr defTabSz="914446" hangingPunct="1">
                <a:defRPr/>
              </a:pPr>
              <a:endParaRPr lang="en-AU" sz="1800" kern="1200">
                <a:solidFill>
                  <a:prstClr val="white">
                    <a:lumMod val="50000"/>
                  </a:prstClr>
                </a:solidFill>
                <a:latin typeface="Calibri"/>
              </a:endParaRPr>
            </a:p>
          </p:txBody>
        </p:sp>
        <p:sp>
          <p:nvSpPr>
            <p:cNvPr id="23" name="Oval 22"/>
            <p:cNvSpPr/>
            <p:nvPr/>
          </p:nvSpPr>
          <p:spPr>
            <a:xfrm>
              <a:off x="253411" y="409865"/>
              <a:ext cx="108456" cy="108456"/>
            </a:xfrm>
            <a:prstGeom prst="ellipse">
              <a:avLst/>
            </a:prstGeom>
            <a:noFill/>
            <a:ln w="19050" cap="flat" cmpd="sng" algn="ctr">
              <a:solidFill>
                <a:srgbClr val="49075E"/>
              </a:solidFill>
              <a:prstDash val="solid"/>
              <a:miter lim="800000"/>
            </a:ln>
            <a:effectLst/>
          </p:spPr>
          <p:txBody>
            <a:bodyPr rtlCol="0" anchor="ctr"/>
            <a:lstStyle/>
            <a:p>
              <a:pPr defTabSz="914446" hangingPunct="1">
                <a:defRPr/>
              </a:pPr>
              <a:endParaRPr lang="en-AU" sz="1800" kern="1200">
                <a:solidFill>
                  <a:prstClr val="white"/>
                </a:solidFill>
                <a:latin typeface="Calibri"/>
              </a:endParaRPr>
            </a:p>
          </p:txBody>
        </p:sp>
        <p:sp>
          <p:nvSpPr>
            <p:cNvPr id="24" name="Rectangle 23"/>
            <p:cNvSpPr/>
            <p:nvPr/>
          </p:nvSpPr>
          <p:spPr>
            <a:xfrm flipV="1">
              <a:off x="360583" y="446149"/>
              <a:ext cx="648000" cy="21600"/>
            </a:xfrm>
            <a:prstGeom prst="rect">
              <a:avLst/>
            </a:prstGeom>
            <a:solidFill>
              <a:srgbClr val="49075E"/>
            </a:solidFill>
            <a:ln w="12700" cap="flat" cmpd="sng" algn="ctr">
              <a:noFill/>
              <a:prstDash val="solid"/>
              <a:miter lim="800000"/>
            </a:ln>
            <a:effectLst/>
          </p:spPr>
          <p:txBody>
            <a:bodyPr rtlCol="0" anchor="ctr"/>
            <a:lstStyle/>
            <a:p>
              <a:pPr defTabSz="914446" hangingPunct="1">
                <a:defRPr/>
              </a:pPr>
              <a:endParaRPr lang="en-AU" sz="1800" kern="1200">
                <a:solidFill>
                  <a:prstClr val="black"/>
                </a:solidFill>
                <a:latin typeface="Calibri"/>
              </a:endParaRPr>
            </a:p>
          </p:txBody>
        </p:sp>
      </p:grpSp>
    </p:spTree>
    <p:extLst>
      <p:ext uri="{BB962C8B-B14F-4D97-AF65-F5344CB8AC3E}">
        <p14:creationId xmlns:p14="http://schemas.microsoft.com/office/powerpoint/2010/main" val="1006430381"/>
      </p:ext>
    </p:extLst>
  </p:cSld>
  <p:clrMapOvr>
    <a:masterClrMapping/>
  </p:clrMapOvr>
  <mc:AlternateContent xmlns:mc="http://schemas.openxmlformats.org/markup-compatibility/2006" xmlns:p14="http://schemas.microsoft.com/office/powerpoint/2010/main">
    <mc:Choice Requires="p14">
      <p:transition spd="slow" p14:dur="1500">
        <p:pull dir="u"/>
      </p:transition>
    </mc:Choice>
    <mc:Fallback xmlns="">
      <p:transition spd="slow">
        <p:pull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1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right)">
                                      <p:cBhvr>
                                        <p:cTn id="12" dur="1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1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right)">
                                      <p:cBhvr>
                                        <p:cTn id="22" dur="1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right)">
                                      <p:cBhvr>
                                        <p:cTn id="27" dur="1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9" grpId="0" animBg="1"/>
      <p:bldP spid="13" grpId="0" animBg="1"/>
      <p:bldP spid="1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2471786" y="682301"/>
            <a:ext cx="12635757" cy="8699697"/>
            <a:chOff x="304051" y="682298"/>
            <a:chExt cx="12635757" cy="8699697"/>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3241" y="1478071"/>
              <a:ext cx="10346567" cy="7903924"/>
            </a:xfrm>
            <a:prstGeom prst="rect">
              <a:avLst/>
            </a:prstGeom>
          </p:spPr>
        </p:pic>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b="90531"/>
            <a:stretch/>
          </p:blipFill>
          <p:spPr>
            <a:xfrm>
              <a:off x="2594950" y="682298"/>
              <a:ext cx="10292586" cy="795773"/>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4051" y="694824"/>
              <a:ext cx="2177097" cy="4002436"/>
            </a:xfrm>
            <a:prstGeom prst="rect">
              <a:avLst/>
            </a:prstGeom>
            <a:effectLst>
              <a:outerShdw blurRad="50800" dist="38100" dir="5400000" algn="t" rotWithShape="0">
                <a:prstClr val="black">
                  <a:alpha val="40000"/>
                </a:prstClr>
              </a:outerShdw>
            </a:effectLst>
          </p:spPr>
        </p:pic>
      </p:grpSp>
      <p:sp>
        <p:nvSpPr>
          <p:cNvPr id="11" name="Shape 215"/>
          <p:cNvSpPr/>
          <p:nvPr/>
        </p:nvSpPr>
        <p:spPr>
          <a:xfrm>
            <a:off x="12744397" y="5587271"/>
            <a:ext cx="3497097" cy="1101908"/>
          </a:xfrm>
          <a:prstGeom prst="wedgeEllipseCallout">
            <a:avLst>
              <a:gd name="adj1" fmla="val -100207"/>
              <a:gd name="adj2" fmla="val -5494"/>
            </a:avLst>
          </a:prstGeom>
          <a:solidFill>
            <a:srgbClr val="85BD3C"/>
          </a:solidFill>
          <a:ln w="25400">
            <a:solidFill>
              <a:srgbClr val="000000"/>
            </a:solidFill>
            <a:miter lim="400000"/>
          </a:ln>
          <a:effectLst>
            <a:outerShdw blurRad="50800" dist="38100" dir="5400000" algn="t" rotWithShape="0">
              <a:prstClr val="black">
                <a:alpha val="40000"/>
              </a:prstClr>
            </a:outerShdw>
          </a:effectLst>
          <a:extLst>
            <a:ext uri="{C572A759-6A51-4108-AA02-DFA0A04FC94B}">
              <ma14:wrappingTextBoxFlag xmlns:ma14="http://schemas.microsoft.com/office/mac/drawingml/2011/main" xmlns="" val="1"/>
            </a:ext>
          </a:extLst>
        </p:spPr>
        <p:txBody>
          <a:bodyPr lIns="50800" tIns="50800" rIns="50800" bIns="50800" anchor="ctr"/>
          <a:lstStyle>
            <a:lvl1pPr>
              <a:defRPr sz="2000" b="1">
                <a:latin typeface="Helvetica"/>
                <a:ea typeface="Helvetica"/>
                <a:cs typeface="Helvetica"/>
                <a:sym typeface="Helvetica"/>
              </a:defRPr>
            </a:lvl1pPr>
          </a:lstStyle>
          <a:p>
            <a:r>
              <a:rPr lang="en-AU" dirty="0">
                <a:latin typeface="Arial" panose="020B0604020202020204" pitchFamily="34" charset="0"/>
                <a:cs typeface="Arial" panose="020B0604020202020204" pitchFamily="34" charset="0"/>
              </a:rPr>
              <a:t>Direction on what to do with content</a:t>
            </a:r>
            <a:endParaRPr dirty="0">
              <a:latin typeface="Arial" panose="020B0604020202020204" pitchFamily="34" charset="0"/>
              <a:cs typeface="Arial" panose="020B0604020202020204" pitchFamily="34" charset="0"/>
            </a:endParaRPr>
          </a:p>
        </p:txBody>
      </p:sp>
      <p:sp>
        <p:nvSpPr>
          <p:cNvPr id="12" name="Shape 215"/>
          <p:cNvSpPr/>
          <p:nvPr/>
        </p:nvSpPr>
        <p:spPr>
          <a:xfrm>
            <a:off x="261253" y="6979583"/>
            <a:ext cx="4194629" cy="1216155"/>
          </a:xfrm>
          <a:prstGeom prst="wedgeEllipseCallout">
            <a:avLst>
              <a:gd name="adj1" fmla="val 59982"/>
              <a:gd name="adj2" fmla="val 51732"/>
            </a:avLst>
          </a:prstGeom>
          <a:solidFill>
            <a:srgbClr val="85BD3C"/>
          </a:solidFill>
          <a:ln w="25400">
            <a:solidFill>
              <a:srgbClr val="000000"/>
            </a:solidFill>
            <a:miter lim="400000"/>
          </a:ln>
          <a:effectLst>
            <a:outerShdw blurRad="50800" dist="38100" dir="5400000" algn="t" rotWithShape="0">
              <a:prstClr val="black">
                <a:alpha val="40000"/>
              </a:prstClr>
            </a:outerShdw>
          </a:effectLst>
          <a:extLst>
            <a:ext uri="{C572A759-6A51-4108-AA02-DFA0A04FC94B}">
              <ma14:wrappingTextBoxFlag xmlns:ma14="http://schemas.microsoft.com/office/mac/drawingml/2011/main" xmlns="" val="1"/>
            </a:ext>
          </a:extLst>
        </p:spPr>
        <p:txBody>
          <a:bodyPr lIns="50800" tIns="50800" rIns="50800" bIns="50800" anchor="ctr"/>
          <a:lstStyle>
            <a:lvl1pPr>
              <a:defRPr sz="2000" b="1">
                <a:latin typeface="Helvetica"/>
                <a:ea typeface="Helvetica"/>
                <a:cs typeface="Helvetica"/>
                <a:sym typeface="Helvetica"/>
              </a:defRPr>
            </a:lvl1pPr>
          </a:lstStyle>
          <a:p>
            <a:r>
              <a:rPr lang="en-AU" dirty="0">
                <a:latin typeface="Arial" panose="020B0604020202020204" pitchFamily="34" charset="0"/>
                <a:cs typeface="Arial" panose="020B0604020202020204" pitchFamily="34" charset="0"/>
              </a:rPr>
              <a:t>Content in a consistent &amp; logical order</a:t>
            </a:r>
            <a:endParaRPr dirty="0">
              <a:latin typeface="Arial" panose="020B0604020202020204" pitchFamily="34" charset="0"/>
              <a:cs typeface="Arial" panose="020B0604020202020204" pitchFamily="34" charset="0"/>
            </a:endParaRPr>
          </a:p>
        </p:txBody>
      </p:sp>
      <p:sp>
        <p:nvSpPr>
          <p:cNvPr id="13" name="Shape 213"/>
          <p:cNvSpPr/>
          <p:nvPr/>
        </p:nvSpPr>
        <p:spPr>
          <a:xfrm>
            <a:off x="13313716" y="1258703"/>
            <a:ext cx="2927778" cy="1308300"/>
          </a:xfrm>
          <a:prstGeom prst="wedgeEllipseCallout">
            <a:avLst>
              <a:gd name="adj1" fmla="val -155137"/>
              <a:gd name="adj2" fmla="val -10268"/>
            </a:avLst>
          </a:prstGeom>
          <a:solidFill>
            <a:srgbClr val="BDA14E"/>
          </a:solidFill>
          <a:ln w="25400">
            <a:solidFill>
              <a:srgbClr val="000000"/>
            </a:solidFill>
            <a:miter lim="400000"/>
          </a:ln>
          <a:effectLst>
            <a:outerShdw blurRad="50800" dist="38100" dir="5400000" algn="t" rotWithShape="0">
              <a:prstClr val="black">
                <a:alpha val="40000"/>
              </a:prstClr>
            </a:outerShdw>
          </a:effectLst>
          <a:extLst>
            <a:ext uri="{C572A759-6A51-4108-AA02-DFA0A04FC94B}">
              <ma14:wrappingTextBoxFlag xmlns:ma14="http://schemas.microsoft.com/office/mac/drawingml/2011/main" xmlns="" val="1"/>
            </a:ext>
          </a:extLst>
        </p:spPr>
        <p:txBody>
          <a:bodyPr lIns="50800" tIns="50800" rIns="50800" bIns="50800" anchor="ctr"/>
          <a:lstStyle>
            <a:lvl1pPr>
              <a:defRPr sz="2000" b="1">
                <a:latin typeface="Helvetica"/>
                <a:ea typeface="Helvetica"/>
                <a:cs typeface="Helvetica"/>
                <a:sym typeface="Helvetica"/>
              </a:defRPr>
            </a:lvl1pPr>
          </a:lstStyle>
          <a:p>
            <a:r>
              <a:rPr lang="en-AU" dirty="0">
                <a:latin typeface="Arial" panose="020B0604020202020204" pitchFamily="34" charset="0"/>
                <a:cs typeface="Arial" panose="020B0604020202020204" pitchFamily="34" charset="0"/>
              </a:rPr>
              <a:t>Titles include Week number</a:t>
            </a:r>
            <a:endParaRPr dirty="0">
              <a:latin typeface="Arial" panose="020B0604020202020204" pitchFamily="34" charset="0"/>
              <a:cs typeface="Arial" panose="020B0604020202020204" pitchFamily="34" charset="0"/>
            </a:endParaRPr>
          </a:p>
        </p:txBody>
      </p:sp>
      <p:sp>
        <p:nvSpPr>
          <p:cNvPr id="14" name="Shape 214"/>
          <p:cNvSpPr/>
          <p:nvPr/>
        </p:nvSpPr>
        <p:spPr>
          <a:xfrm>
            <a:off x="520348" y="5068659"/>
            <a:ext cx="3902875" cy="1037225"/>
          </a:xfrm>
          <a:prstGeom prst="wedgeEllipseCallout">
            <a:avLst>
              <a:gd name="adj1" fmla="val 73816"/>
              <a:gd name="adj2" fmla="val -70593"/>
            </a:avLst>
          </a:prstGeom>
          <a:solidFill>
            <a:srgbClr val="BDA14E"/>
          </a:solidFill>
          <a:ln w="25400">
            <a:solidFill>
              <a:srgbClr val="000000"/>
            </a:solidFill>
            <a:miter lim="400000"/>
          </a:ln>
          <a:effectLst>
            <a:outerShdw blurRad="50800" dist="38100" dir="5400000" algn="t" rotWithShape="0">
              <a:prstClr val="black">
                <a:alpha val="40000"/>
              </a:prstClr>
            </a:outerShdw>
          </a:effectLst>
          <a:extLst>
            <a:ext uri="{C572A759-6A51-4108-AA02-DFA0A04FC94B}">
              <ma14:wrappingTextBoxFlag xmlns:ma14="http://schemas.microsoft.com/office/mac/drawingml/2011/main" xmlns="" val="1"/>
            </a:ext>
          </a:extLst>
        </p:spPr>
        <p:txBody>
          <a:bodyPr lIns="50800" tIns="50800" rIns="50800" bIns="50800" anchor="ctr"/>
          <a:lstStyle/>
          <a:p>
            <a:pPr>
              <a:defRPr sz="2000" b="1">
                <a:latin typeface="Helvetica"/>
                <a:ea typeface="Helvetica"/>
                <a:cs typeface="Helvetica"/>
                <a:sym typeface="Helvetica"/>
              </a:defRPr>
            </a:pPr>
            <a:r>
              <a:rPr lang="en-AU" sz="2000" dirty="0">
                <a:latin typeface="Arial" panose="020B0604020202020204" pitchFamily="34" charset="0"/>
                <a:cs typeface="Arial" panose="020B0604020202020204" pitchFamily="34" charset="0"/>
              </a:rPr>
              <a:t>Embedded multimedia content</a:t>
            </a:r>
            <a:endParaRPr sz="2000" dirty="0">
              <a:latin typeface="Arial" panose="020B0604020202020204" pitchFamily="34" charset="0"/>
              <a:cs typeface="Arial" panose="020B0604020202020204" pitchFamily="34" charset="0"/>
            </a:endParaRPr>
          </a:p>
        </p:txBody>
      </p:sp>
      <p:sp>
        <p:nvSpPr>
          <p:cNvPr id="15" name="Shape 215"/>
          <p:cNvSpPr/>
          <p:nvPr/>
        </p:nvSpPr>
        <p:spPr>
          <a:xfrm>
            <a:off x="12114402" y="3288227"/>
            <a:ext cx="3822284" cy="1216155"/>
          </a:xfrm>
          <a:prstGeom prst="wedgeEllipseCallout">
            <a:avLst>
              <a:gd name="adj1" fmla="val -70350"/>
              <a:gd name="adj2" fmla="val -124229"/>
            </a:avLst>
          </a:prstGeom>
          <a:solidFill>
            <a:srgbClr val="BDA14E"/>
          </a:solidFill>
          <a:ln w="25400">
            <a:solidFill>
              <a:srgbClr val="000000"/>
            </a:solidFill>
            <a:miter lim="400000"/>
          </a:ln>
          <a:effectLst>
            <a:outerShdw blurRad="50800" dist="38100" dir="5400000" algn="t" rotWithShape="0">
              <a:prstClr val="black">
                <a:alpha val="40000"/>
              </a:prstClr>
            </a:outerShdw>
          </a:effectLst>
          <a:extLst>
            <a:ext uri="{C572A759-6A51-4108-AA02-DFA0A04FC94B}">
              <ma14:wrappingTextBoxFlag xmlns:ma14="http://schemas.microsoft.com/office/mac/drawingml/2011/main" xmlns="" val="1"/>
            </a:ext>
          </a:extLst>
        </p:spPr>
        <p:txBody>
          <a:bodyPr lIns="50800" tIns="50800" rIns="50800" bIns="50800" anchor="ctr"/>
          <a:lstStyle>
            <a:lvl1pPr>
              <a:defRPr sz="2000" b="1">
                <a:latin typeface="Helvetica"/>
                <a:ea typeface="Helvetica"/>
                <a:cs typeface="Helvetica"/>
                <a:sym typeface="Helvetica"/>
              </a:defRPr>
            </a:lvl1pPr>
          </a:lstStyle>
          <a:p>
            <a:r>
              <a:rPr lang="en-AU" dirty="0">
                <a:latin typeface="Arial" panose="020B0604020202020204" pitchFamily="34" charset="0"/>
                <a:cs typeface="Arial" panose="020B0604020202020204" pitchFamily="34" charset="0"/>
              </a:rPr>
              <a:t>File name consistent with item title</a:t>
            </a:r>
            <a:endParaRPr dirty="0">
              <a:latin typeface="Arial" panose="020B0604020202020204" pitchFamily="34" charset="0"/>
              <a:cs typeface="Arial" panose="020B0604020202020204" pitchFamily="34" charset="0"/>
            </a:endParaRPr>
          </a:p>
        </p:txBody>
      </p:sp>
      <p:grpSp>
        <p:nvGrpSpPr>
          <p:cNvPr id="16" name="Group 15"/>
          <p:cNvGrpSpPr/>
          <p:nvPr/>
        </p:nvGrpSpPr>
        <p:grpSpPr>
          <a:xfrm>
            <a:off x="0" y="9069437"/>
            <a:ext cx="2211698" cy="224876"/>
            <a:chOff x="0" y="409865"/>
            <a:chExt cx="1066681" cy="108456"/>
          </a:xfrm>
        </p:grpSpPr>
        <p:sp>
          <p:nvSpPr>
            <p:cNvPr id="22" name="Rectangle 21"/>
            <p:cNvSpPr/>
            <p:nvPr/>
          </p:nvSpPr>
          <p:spPr>
            <a:xfrm flipV="1">
              <a:off x="0" y="446090"/>
              <a:ext cx="252000" cy="21600"/>
            </a:xfrm>
            <a:prstGeom prst="rect">
              <a:avLst/>
            </a:prstGeom>
            <a:solidFill>
              <a:srgbClr val="49075E"/>
            </a:solidFill>
            <a:ln w="12700" cap="flat" cmpd="sng" algn="ctr">
              <a:noFill/>
              <a:prstDash val="solid"/>
              <a:miter lim="800000"/>
            </a:ln>
            <a:effectLst/>
          </p:spPr>
          <p:txBody>
            <a:bodyPr rtlCol="0" anchor="ctr"/>
            <a:lstStyle/>
            <a:p>
              <a:pPr defTabSz="914446" hangingPunct="1">
                <a:defRPr/>
              </a:pPr>
              <a:endParaRPr lang="en-AU" sz="1800" kern="1200">
                <a:solidFill>
                  <a:prstClr val="black"/>
                </a:solidFill>
                <a:latin typeface="Calibri"/>
              </a:endParaRPr>
            </a:p>
          </p:txBody>
        </p:sp>
        <p:sp>
          <p:nvSpPr>
            <p:cNvPr id="23" name="Oval 22"/>
            <p:cNvSpPr/>
            <p:nvPr/>
          </p:nvSpPr>
          <p:spPr>
            <a:xfrm>
              <a:off x="958225" y="409865"/>
              <a:ext cx="108456" cy="108456"/>
            </a:xfrm>
            <a:prstGeom prst="ellipse">
              <a:avLst/>
            </a:prstGeom>
            <a:solidFill>
              <a:srgbClr val="49075E"/>
            </a:solidFill>
            <a:ln w="19050" cap="flat" cmpd="sng" algn="ctr">
              <a:solidFill>
                <a:srgbClr val="49075E"/>
              </a:solidFill>
              <a:prstDash val="solid"/>
              <a:miter lim="800000"/>
            </a:ln>
            <a:effectLst/>
          </p:spPr>
          <p:txBody>
            <a:bodyPr rtlCol="0" anchor="ctr"/>
            <a:lstStyle/>
            <a:p>
              <a:pPr defTabSz="914446" hangingPunct="1">
                <a:defRPr/>
              </a:pPr>
              <a:endParaRPr lang="en-AU" sz="1800" kern="1200">
                <a:solidFill>
                  <a:prstClr val="white">
                    <a:lumMod val="50000"/>
                  </a:prstClr>
                </a:solidFill>
                <a:latin typeface="Calibri"/>
              </a:endParaRPr>
            </a:p>
          </p:txBody>
        </p:sp>
        <p:sp>
          <p:nvSpPr>
            <p:cNvPr id="24" name="Oval 23"/>
            <p:cNvSpPr/>
            <p:nvPr/>
          </p:nvSpPr>
          <p:spPr>
            <a:xfrm>
              <a:off x="253411" y="409865"/>
              <a:ext cx="108456" cy="108456"/>
            </a:xfrm>
            <a:prstGeom prst="ellipse">
              <a:avLst/>
            </a:prstGeom>
            <a:noFill/>
            <a:ln w="19050" cap="flat" cmpd="sng" algn="ctr">
              <a:solidFill>
                <a:srgbClr val="49075E"/>
              </a:solidFill>
              <a:prstDash val="solid"/>
              <a:miter lim="800000"/>
            </a:ln>
            <a:effectLst/>
          </p:spPr>
          <p:txBody>
            <a:bodyPr rtlCol="0" anchor="ctr"/>
            <a:lstStyle/>
            <a:p>
              <a:pPr defTabSz="914446" hangingPunct="1">
                <a:defRPr/>
              </a:pPr>
              <a:endParaRPr lang="en-AU" sz="1800" kern="1200">
                <a:solidFill>
                  <a:prstClr val="white"/>
                </a:solidFill>
                <a:latin typeface="Calibri"/>
              </a:endParaRPr>
            </a:p>
          </p:txBody>
        </p:sp>
        <p:sp>
          <p:nvSpPr>
            <p:cNvPr id="25" name="Rectangle 24"/>
            <p:cNvSpPr/>
            <p:nvPr/>
          </p:nvSpPr>
          <p:spPr>
            <a:xfrm flipV="1">
              <a:off x="360583" y="446149"/>
              <a:ext cx="648000" cy="21600"/>
            </a:xfrm>
            <a:prstGeom prst="rect">
              <a:avLst/>
            </a:prstGeom>
            <a:solidFill>
              <a:srgbClr val="49075E"/>
            </a:solidFill>
            <a:ln w="12700" cap="flat" cmpd="sng" algn="ctr">
              <a:noFill/>
              <a:prstDash val="solid"/>
              <a:miter lim="800000"/>
            </a:ln>
            <a:effectLst/>
          </p:spPr>
          <p:txBody>
            <a:bodyPr rtlCol="0" anchor="ctr"/>
            <a:lstStyle/>
            <a:p>
              <a:pPr defTabSz="914446" hangingPunct="1">
                <a:defRPr/>
              </a:pPr>
              <a:endParaRPr lang="en-AU" sz="1800" kern="1200">
                <a:solidFill>
                  <a:prstClr val="black"/>
                </a:solidFill>
                <a:latin typeface="Calibri"/>
              </a:endParaRPr>
            </a:p>
          </p:txBody>
        </p:sp>
      </p:grpSp>
    </p:spTree>
    <p:extLst>
      <p:ext uri="{BB962C8B-B14F-4D97-AF65-F5344CB8AC3E}">
        <p14:creationId xmlns:p14="http://schemas.microsoft.com/office/powerpoint/2010/main" val="909110897"/>
      </p:ext>
    </p:extLst>
  </p:cSld>
  <p:clrMapOvr>
    <a:masterClrMapping/>
  </p:clrMapOvr>
  <mc:AlternateContent xmlns:mc="http://schemas.openxmlformats.org/markup-compatibility/2006" xmlns:p14="http://schemas.microsoft.com/office/powerpoint/2010/main">
    <mc:Choice Requires="p14">
      <p:transition spd="slow" p14:dur="1500">
        <p:pull dir="u"/>
      </p:transition>
    </mc:Choice>
    <mc:Fallback xmlns="">
      <p:transition spd="slow">
        <p:pull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right)">
                                      <p:cBhvr>
                                        <p:cTn id="7" dur="1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1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1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right)">
                                      <p:cBhvr>
                                        <p:cTn id="22" dur="1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left)">
                                      <p:cBhvr>
                                        <p:cTn id="27" dur="1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2471785" y="632194"/>
            <a:ext cx="12572705" cy="6255608"/>
            <a:chOff x="304051" y="632194"/>
            <a:chExt cx="12572705" cy="6255608"/>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051" y="694824"/>
              <a:ext cx="2177097" cy="4002436"/>
            </a:xfrm>
            <a:prstGeom prst="rect">
              <a:avLst/>
            </a:prstGeom>
            <a:effectLst>
              <a:outerShdw blurRad="50800" dist="38100" dir="5400000" algn="t" rotWithShape="0">
                <a:prstClr val="black">
                  <a:alpha val="40000"/>
                </a:prstClr>
              </a:outerShdw>
            </a:effectLst>
          </p:spPr>
        </p:pic>
        <p:pic>
          <p:nvPicPr>
            <p:cNvPr id="2" name="Picture 1"/>
            <p:cNvPicPr>
              <a:picLocks noChangeAspect="1"/>
            </p:cNvPicPr>
            <p:nvPr/>
          </p:nvPicPr>
          <p:blipFill rotWithShape="1">
            <a:blip r:embed="rId4">
              <a:extLst>
                <a:ext uri="{28A0092B-C50C-407E-A947-70E740481C1C}">
                  <a14:useLocalDpi xmlns:a14="http://schemas.microsoft.com/office/drawing/2010/main" val="0"/>
                </a:ext>
              </a:extLst>
            </a:blip>
            <a:srcRect r="25924"/>
            <a:stretch/>
          </p:blipFill>
          <p:spPr>
            <a:xfrm>
              <a:off x="2594950" y="632194"/>
              <a:ext cx="10281806" cy="6255608"/>
            </a:xfrm>
            <a:prstGeom prst="rect">
              <a:avLst/>
            </a:prstGeom>
          </p:spPr>
        </p:pic>
      </p:grpSp>
      <p:sp>
        <p:nvSpPr>
          <p:cNvPr id="213" name="Shape 213"/>
          <p:cNvSpPr/>
          <p:nvPr/>
        </p:nvSpPr>
        <p:spPr>
          <a:xfrm>
            <a:off x="13090823" y="245229"/>
            <a:ext cx="3907333" cy="1308300"/>
          </a:xfrm>
          <a:prstGeom prst="wedgeEllipseCallout">
            <a:avLst>
              <a:gd name="adj1" fmla="val -51742"/>
              <a:gd name="adj2" fmla="val 73149"/>
            </a:avLst>
          </a:prstGeom>
          <a:solidFill>
            <a:srgbClr val="85BD3C"/>
          </a:solidFill>
          <a:ln w="25400">
            <a:solidFill>
              <a:srgbClr val="000000"/>
            </a:solidFill>
            <a:miter lim="400000"/>
          </a:ln>
          <a:effectLst>
            <a:outerShdw blurRad="50800" dist="38100" dir="5400000" algn="t" rotWithShape="0">
              <a:prstClr val="black">
                <a:alpha val="40000"/>
              </a:prstClr>
            </a:outerShdw>
          </a:effectLst>
          <a:extLst>
            <a:ext uri="{C572A759-6A51-4108-AA02-DFA0A04FC94B}">
              <ma14:wrappingTextBoxFlag xmlns:ma14="http://schemas.microsoft.com/office/mac/drawingml/2011/main" xmlns="" val="1"/>
            </a:ext>
          </a:extLst>
        </p:spPr>
        <p:txBody>
          <a:bodyPr lIns="50800" tIns="50800" rIns="50800" bIns="50800" anchor="ctr"/>
          <a:lstStyle>
            <a:lvl1pPr>
              <a:defRPr sz="2000" b="1">
                <a:latin typeface="Helvetica"/>
                <a:ea typeface="Helvetica"/>
                <a:cs typeface="Helvetica"/>
                <a:sym typeface="Helvetica"/>
              </a:defRPr>
            </a:lvl1pPr>
          </a:lstStyle>
          <a:p>
            <a:r>
              <a:rPr lang="en-AU" dirty="0">
                <a:latin typeface="Arial" panose="020B0604020202020204" pitchFamily="34" charset="0"/>
                <a:cs typeface="Arial" panose="020B0604020202020204" pitchFamily="34" charset="0"/>
              </a:rPr>
              <a:t>Screenshot from ECP for consistency</a:t>
            </a:r>
            <a:endParaRPr dirty="0">
              <a:latin typeface="Arial" panose="020B0604020202020204" pitchFamily="34" charset="0"/>
              <a:cs typeface="Arial" panose="020B0604020202020204" pitchFamily="34" charset="0"/>
            </a:endParaRPr>
          </a:p>
        </p:txBody>
      </p:sp>
      <p:sp>
        <p:nvSpPr>
          <p:cNvPr id="214" name="Shape 214"/>
          <p:cNvSpPr/>
          <p:nvPr/>
        </p:nvSpPr>
        <p:spPr>
          <a:xfrm>
            <a:off x="12459750" y="2696042"/>
            <a:ext cx="4026185" cy="1215024"/>
          </a:xfrm>
          <a:prstGeom prst="wedgeEllipseCallout">
            <a:avLst>
              <a:gd name="adj1" fmla="val -164341"/>
              <a:gd name="adj2" fmla="val 43046"/>
            </a:avLst>
          </a:prstGeom>
          <a:solidFill>
            <a:srgbClr val="85BD3C"/>
          </a:solidFill>
          <a:ln w="25400">
            <a:solidFill>
              <a:srgbClr val="000000"/>
            </a:solidFill>
            <a:miter lim="400000"/>
          </a:ln>
          <a:effectLst>
            <a:outerShdw blurRad="50800" dist="38100" dir="5400000" algn="t" rotWithShape="0">
              <a:prstClr val="black">
                <a:alpha val="40000"/>
              </a:prstClr>
            </a:outerShdw>
          </a:effectLst>
          <a:extLst>
            <a:ext uri="{C572A759-6A51-4108-AA02-DFA0A04FC94B}">
              <ma14:wrappingTextBoxFlag xmlns:ma14="http://schemas.microsoft.com/office/mac/drawingml/2011/main" xmlns="" val="1"/>
            </a:ext>
          </a:extLst>
        </p:spPr>
        <p:txBody>
          <a:bodyPr lIns="50800" tIns="50800" rIns="50800" bIns="50800" anchor="ctr"/>
          <a:lstStyle/>
          <a:p>
            <a:pPr>
              <a:defRPr sz="2000" b="1">
                <a:latin typeface="Helvetica"/>
                <a:ea typeface="Helvetica"/>
                <a:cs typeface="Helvetica"/>
                <a:sym typeface="Helvetica"/>
              </a:defRPr>
            </a:pPr>
            <a:r>
              <a:rPr lang="en-AU" sz="2000" dirty="0">
                <a:latin typeface="Arial" panose="020B0604020202020204" pitchFamily="34" charset="0"/>
                <a:cs typeface="Arial" panose="020B0604020202020204" pitchFamily="34" charset="0"/>
              </a:rPr>
              <a:t>Separate folder for each assessment item</a:t>
            </a:r>
            <a:endParaRPr sz="2000" dirty="0">
              <a:latin typeface="Arial" panose="020B0604020202020204" pitchFamily="34" charset="0"/>
              <a:cs typeface="Arial" panose="020B0604020202020204" pitchFamily="34" charset="0"/>
            </a:endParaRPr>
          </a:p>
        </p:txBody>
      </p:sp>
      <p:sp>
        <p:nvSpPr>
          <p:cNvPr id="11" name="Shape 215"/>
          <p:cNvSpPr/>
          <p:nvPr/>
        </p:nvSpPr>
        <p:spPr>
          <a:xfrm>
            <a:off x="1023051" y="5678339"/>
            <a:ext cx="2897468" cy="1041261"/>
          </a:xfrm>
          <a:prstGeom prst="wedgeEllipseCallout">
            <a:avLst>
              <a:gd name="adj1" fmla="val 110056"/>
              <a:gd name="adj2" fmla="val -105946"/>
            </a:avLst>
          </a:prstGeom>
          <a:solidFill>
            <a:srgbClr val="85BD3C"/>
          </a:solidFill>
          <a:ln w="25400">
            <a:solidFill>
              <a:srgbClr val="000000"/>
            </a:solidFill>
            <a:miter lim="400000"/>
          </a:ln>
          <a:effectLst>
            <a:outerShdw blurRad="50800" dist="38100" dir="5400000" algn="t" rotWithShape="0">
              <a:prstClr val="black">
                <a:alpha val="40000"/>
              </a:prstClr>
            </a:outerShdw>
          </a:effectLst>
          <a:extLst>
            <a:ext uri="{C572A759-6A51-4108-AA02-DFA0A04FC94B}">
              <ma14:wrappingTextBoxFlag xmlns:ma14="http://schemas.microsoft.com/office/mac/drawingml/2011/main" xmlns="" val="1"/>
            </a:ext>
          </a:extLst>
        </p:spPr>
        <p:txBody>
          <a:bodyPr lIns="50800" tIns="50800" rIns="50800" bIns="50800" anchor="ctr"/>
          <a:lstStyle>
            <a:lvl1pPr>
              <a:defRPr sz="2000" b="1">
                <a:latin typeface="Helvetica"/>
                <a:ea typeface="Helvetica"/>
                <a:cs typeface="Helvetica"/>
                <a:sym typeface="Helvetica"/>
              </a:defRPr>
            </a:lvl1pPr>
          </a:lstStyle>
          <a:p>
            <a:r>
              <a:rPr lang="en-AU" dirty="0">
                <a:latin typeface="Arial" panose="020B0604020202020204" pitchFamily="34" charset="0"/>
                <a:cs typeface="Arial" panose="020B0604020202020204" pitchFamily="34" charset="0"/>
              </a:rPr>
              <a:t>Titles identical to those in ECP</a:t>
            </a:r>
            <a:endParaRPr dirty="0">
              <a:latin typeface="Arial" panose="020B0604020202020204" pitchFamily="34" charset="0"/>
              <a:cs typeface="Arial" panose="020B0604020202020204" pitchFamily="34" charset="0"/>
            </a:endParaRPr>
          </a:p>
        </p:txBody>
      </p:sp>
      <p:sp>
        <p:nvSpPr>
          <p:cNvPr id="13" name="Shape 215"/>
          <p:cNvSpPr/>
          <p:nvPr/>
        </p:nvSpPr>
        <p:spPr>
          <a:xfrm>
            <a:off x="4308661" y="7841467"/>
            <a:ext cx="5233301" cy="1347988"/>
          </a:xfrm>
          <a:prstGeom prst="wedgeEllipseCallout">
            <a:avLst>
              <a:gd name="adj1" fmla="val 31463"/>
              <a:gd name="adj2" fmla="val -138734"/>
            </a:avLst>
          </a:prstGeom>
          <a:solidFill>
            <a:srgbClr val="85BD3C"/>
          </a:solidFill>
          <a:ln w="25400">
            <a:solidFill>
              <a:srgbClr val="000000"/>
            </a:solidFill>
            <a:miter lim="400000"/>
          </a:ln>
          <a:effectLst>
            <a:outerShdw blurRad="50800" dist="38100" dir="5400000" algn="t" rotWithShape="0">
              <a:prstClr val="black">
                <a:alpha val="40000"/>
              </a:prstClr>
            </a:outerShdw>
          </a:effectLst>
          <a:extLst>
            <a:ext uri="{C572A759-6A51-4108-AA02-DFA0A04FC94B}">
              <ma14:wrappingTextBoxFlag xmlns:ma14="http://schemas.microsoft.com/office/mac/drawingml/2011/main" xmlns="" val="1"/>
            </a:ext>
          </a:extLst>
        </p:spPr>
        <p:txBody>
          <a:bodyPr lIns="50800" tIns="50800" rIns="50800" bIns="50800" anchor="ctr"/>
          <a:lstStyle>
            <a:lvl1pPr>
              <a:defRPr sz="2000" b="1">
                <a:latin typeface="Helvetica"/>
                <a:ea typeface="Helvetica"/>
                <a:cs typeface="Helvetica"/>
                <a:sym typeface="Helvetica"/>
              </a:defRPr>
            </a:lvl1pPr>
          </a:lstStyle>
          <a:p>
            <a:r>
              <a:rPr lang="en-AU" dirty="0">
                <a:latin typeface="Arial" panose="020B0604020202020204" pitchFamily="34" charset="0"/>
                <a:cs typeface="Arial" panose="020B0604020202020204" pitchFamily="34" charset="0"/>
              </a:rPr>
              <a:t>Folder contains everything required for assessment item</a:t>
            </a:r>
            <a:endParaRPr dirty="0">
              <a:latin typeface="Arial" panose="020B0604020202020204" pitchFamily="34" charset="0"/>
              <a:cs typeface="Arial" panose="020B0604020202020204" pitchFamily="34" charset="0"/>
            </a:endParaRPr>
          </a:p>
        </p:txBody>
      </p:sp>
      <p:grpSp>
        <p:nvGrpSpPr>
          <p:cNvPr id="14" name="Group 13"/>
          <p:cNvGrpSpPr/>
          <p:nvPr/>
        </p:nvGrpSpPr>
        <p:grpSpPr>
          <a:xfrm>
            <a:off x="0" y="9069437"/>
            <a:ext cx="2211698" cy="224876"/>
            <a:chOff x="0" y="409865"/>
            <a:chExt cx="1066681" cy="108456"/>
          </a:xfrm>
        </p:grpSpPr>
        <p:sp>
          <p:nvSpPr>
            <p:cNvPr id="20" name="Rectangle 19"/>
            <p:cNvSpPr/>
            <p:nvPr/>
          </p:nvSpPr>
          <p:spPr>
            <a:xfrm flipV="1">
              <a:off x="0" y="446090"/>
              <a:ext cx="252000" cy="21600"/>
            </a:xfrm>
            <a:prstGeom prst="rect">
              <a:avLst/>
            </a:prstGeom>
            <a:solidFill>
              <a:srgbClr val="49075E"/>
            </a:solidFill>
            <a:ln w="12700" cap="flat" cmpd="sng" algn="ctr">
              <a:noFill/>
              <a:prstDash val="solid"/>
              <a:miter lim="800000"/>
            </a:ln>
            <a:effectLst/>
          </p:spPr>
          <p:txBody>
            <a:bodyPr rtlCol="0" anchor="ctr"/>
            <a:lstStyle/>
            <a:p>
              <a:pPr defTabSz="914446" hangingPunct="1">
                <a:defRPr/>
              </a:pPr>
              <a:endParaRPr lang="en-AU" sz="1800" kern="1200">
                <a:solidFill>
                  <a:prstClr val="black"/>
                </a:solidFill>
                <a:latin typeface="Calibri"/>
              </a:endParaRPr>
            </a:p>
          </p:txBody>
        </p:sp>
        <p:sp>
          <p:nvSpPr>
            <p:cNvPr id="21" name="Oval 20"/>
            <p:cNvSpPr/>
            <p:nvPr/>
          </p:nvSpPr>
          <p:spPr>
            <a:xfrm>
              <a:off x="958225" y="409865"/>
              <a:ext cx="108456" cy="108456"/>
            </a:xfrm>
            <a:prstGeom prst="ellipse">
              <a:avLst/>
            </a:prstGeom>
            <a:solidFill>
              <a:srgbClr val="49075E"/>
            </a:solidFill>
            <a:ln w="19050" cap="flat" cmpd="sng" algn="ctr">
              <a:solidFill>
                <a:srgbClr val="49075E"/>
              </a:solidFill>
              <a:prstDash val="solid"/>
              <a:miter lim="800000"/>
            </a:ln>
            <a:effectLst/>
          </p:spPr>
          <p:txBody>
            <a:bodyPr rtlCol="0" anchor="ctr"/>
            <a:lstStyle/>
            <a:p>
              <a:pPr defTabSz="914446" hangingPunct="1">
                <a:defRPr/>
              </a:pPr>
              <a:endParaRPr lang="en-AU" sz="1800" kern="1200">
                <a:solidFill>
                  <a:prstClr val="white">
                    <a:lumMod val="50000"/>
                  </a:prstClr>
                </a:solidFill>
                <a:latin typeface="Calibri"/>
              </a:endParaRPr>
            </a:p>
          </p:txBody>
        </p:sp>
        <p:sp>
          <p:nvSpPr>
            <p:cNvPr id="22" name="Oval 21"/>
            <p:cNvSpPr/>
            <p:nvPr/>
          </p:nvSpPr>
          <p:spPr>
            <a:xfrm>
              <a:off x="253411" y="409865"/>
              <a:ext cx="108456" cy="108456"/>
            </a:xfrm>
            <a:prstGeom prst="ellipse">
              <a:avLst/>
            </a:prstGeom>
            <a:noFill/>
            <a:ln w="19050" cap="flat" cmpd="sng" algn="ctr">
              <a:solidFill>
                <a:srgbClr val="49075E"/>
              </a:solidFill>
              <a:prstDash val="solid"/>
              <a:miter lim="800000"/>
            </a:ln>
            <a:effectLst/>
          </p:spPr>
          <p:txBody>
            <a:bodyPr rtlCol="0" anchor="ctr"/>
            <a:lstStyle/>
            <a:p>
              <a:pPr defTabSz="914446" hangingPunct="1">
                <a:defRPr/>
              </a:pPr>
              <a:endParaRPr lang="en-AU" sz="1800" kern="1200">
                <a:solidFill>
                  <a:prstClr val="white"/>
                </a:solidFill>
                <a:latin typeface="Calibri"/>
              </a:endParaRPr>
            </a:p>
          </p:txBody>
        </p:sp>
        <p:sp>
          <p:nvSpPr>
            <p:cNvPr id="23" name="Rectangle 22"/>
            <p:cNvSpPr/>
            <p:nvPr/>
          </p:nvSpPr>
          <p:spPr>
            <a:xfrm flipV="1">
              <a:off x="360583" y="446149"/>
              <a:ext cx="648000" cy="21600"/>
            </a:xfrm>
            <a:prstGeom prst="rect">
              <a:avLst/>
            </a:prstGeom>
            <a:solidFill>
              <a:srgbClr val="49075E"/>
            </a:solidFill>
            <a:ln w="12700" cap="flat" cmpd="sng" algn="ctr">
              <a:noFill/>
              <a:prstDash val="solid"/>
              <a:miter lim="800000"/>
            </a:ln>
            <a:effectLst/>
          </p:spPr>
          <p:txBody>
            <a:bodyPr rtlCol="0" anchor="ctr"/>
            <a:lstStyle/>
            <a:p>
              <a:pPr defTabSz="914446" hangingPunct="1">
                <a:defRPr/>
              </a:pPr>
              <a:endParaRPr lang="en-AU" sz="1800" kern="1200">
                <a:solidFill>
                  <a:prstClr val="black"/>
                </a:solidFill>
                <a:latin typeface="Calibri"/>
              </a:endParaRPr>
            </a:p>
          </p:txBody>
        </p:sp>
      </p:grpSp>
    </p:spTree>
    <p:extLst>
      <p:ext uri="{BB962C8B-B14F-4D97-AF65-F5344CB8AC3E}">
        <p14:creationId xmlns:p14="http://schemas.microsoft.com/office/powerpoint/2010/main" val="206803503"/>
      </p:ext>
    </p:extLst>
  </p:cSld>
  <p:clrMapOvr>
    <a:masterClrMapping/>
  </p:clrMapOvr>
  <mc:AlternateContent xmlns:mc="http://schemas.openxmlformats.org/markup-compatibility/2006" xmlns:p14="http://schemas.microsoft.com/office/powerpoint/2010/main">
    <mc:Choice Requires="p14">
      <p:transition spd="slow" p14:dur="1500">
        <p:pull dir="u"/>
      </p:transition>
    </mc:Choice>
    <mc:Fallback xmlns="">
      <p:transition spd="slow">
        <p:pull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213"/>
                                        </p:tgtEl>
                                        <p:attrNameLst>
                                          <p:attrName>style.visibility</p:attrName>
                                        </p:attrNameLst>
                                      </p:cBhvr>
                                      <p:to>
                                        <p:strVal val="visible"/>
                                      </p:to>
                                    </p:set>
                                    <p:animEffect transition="in" filter="wipe(right)">
                                      <p:cBhvr>
                                        <p:cTn id="7" dur="1500"/>
                                        <p:tgtEl>
                                          <p:spTgt spid="2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214"/>
                                        </p:tgtEl>
                                        <p:attrNameLst>
                                          <p:attrName>style.visibility</p:attrName>
                                        </p:attrNameLst>
                                      </p:cBhvr>
                                      <p:to>
                                        <p:strVal val="visible"/>
                                      </p:to>
                                    </p:set>
                                    <p:animEffect transition="in" filter="wipe(right)">
                                      <p:cBhvr>
                                        <p:cTn id="12" dur="1500"/>
                                        <p:tgtEl>
                                          <p:spTgt spid="21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1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down)">
                                      <p:cBhvr>
                                        <p:cTn id="22" dur="1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3" grpId="0" animBg="1"/>
      <p:bldP spid="214" grpId="0" animBg="1"/>
      <p:bldP spid="11" grpId="0" animBg="1"/>
      <p:bldP spid="13"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3.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3314</TotalTime>
  <Words>1411</Words>
  <Application>Microsoft Office PowerPoint</Application>
  <PresentationFormat>Custom</PresentationFormat>
  <Paragraphs>98</Paragraphs>
  <Slides>13</Slides>
  <Notes>13</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13</vt:i4>
      </vt:variant>
    </vt:vector>
  </HeadingPairs>
  <TitlesOfParts>
    <vt:vector size="21" baseType="lpstr">
      <vt:lpstr>Arial</vt:lpstr>
      <vt:lpstr>Calibri</vt:lpstr>
      <vt:lpstr>Calibri Light</vt:lpstr>
      <vt:lpstr>Helvetica</vt:lpstr>
      <vt:lpstr>Helvetica Light</vt:lpstr>
      <vt:lpstr>Helvetica Neue</vt:lpstr>
      <vt:lpstr>White</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Project Unity</dc:title>
  <dc:creator>Deborah Roberts</dc:creator>
  <cp:lastModifiedBy>Deborah Roberts</cp:lastModifiedBy>
  <cp:revision>317</cp:revision>
  <dcterms:modified xsi:type="dcterms:W3CDTF">2018-03-07T05:18:49Z</dcterms:modified>
</cp:coreProperties>
</file>