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2A8B"/>
    <a:srgbClr val="D7D1CC"/>
    <a:srgbClr val="999490"/>
    <a:srgbClr val="C8AE73"/>
    <a:srgbClr val="FBB800"/>
    <a:srgbClr val="00539B"/>
    <a:srgbClr val="F01D27"/>
    <a:srgbClr val="D8C726"/>
    <a:srgbClr val="77BD43"/>
    <a:srgbClr val="F081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6081" autoAdjust="0"/>
  </p:normalViewPr>
  <p:slideViewPr>
    <p:cSldViewPr snapToGrid="0" showGuides="1">
      <p:cViewPr varScale="1">
        <p:scale>
          <a:sx n="82" d="100"/>
          <a:sy n="82" d="100"/>
        </p:scale>
        <p:origin x="3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963CCF-C17D-4E46-8979-036671A9B93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DC0B88-7B9F-4013-B4C8-BBE1D8A4E1AD}">
      <dgm:prSet/>
      <dgm:spPr/>
      <dgm:t>
        <a:bodyPr/>
        <a:lstStyle/>
        <a:p>
          <a:r>
            <a:rPr lang="en-US" dirty="0"/>
            <a:t>1. Your exam will use a Gradescope Bubble Sheet</a:t>
          </a:r>
        </a:p>
      </dgm:t>
    </dgm:pt>
    <dgm:pt modelId="{1C8F7CCE-B333-4FC7-BB57-26419269C79B}" type="parTrans" cxnId="{1C81A6E0-276A-4360-AF38-A8FAEBBD6EA0}">
      <dgm:prSet/>
      <dgm:spPr/>
      <dgm:t>
        <a:bodyPr/>
        <a:lstStyle/>
        <a:p>
          <a:endParaRPr lang="en-US"/>
        </a:p>
      </dgm:t>
    </dgm:pt>
    <dgm:pt modelId="{4EAB00EF-0F7E-4472-8DF0-6627221CA453}" type="sibTrans" cxnId="{1C81A6E0-276A-4360-AF38-A8FAEBBD6EA0}">
      <dgm:prSet/>
      <dgm:spPr/>
      <dgm:t>
        <a:bodyPr/>
        <a:lstStyle/>
        <a:p>
          <a:endParaRPr lang="en-US"/>
        </a:p>
      </dgm:t>
    </dgm:pt>
    <dgm:pt modelId="{A2A7E5CC-7A31-477B-8D82-DB856BDE00DC}">
      <dgm:prSet/>
      <dgm:spPr/>
      <dgm:t>
        <a:bodyPr/>
        <a:lstStyle/>
        <a:p>
          <a:r>
            <a:rPr lang="en-US" dirty="0"/>
            <a:t>2. Enter your </a:t>
          </a:r>
          <a:r>
            <a:rPr lang="en-US" b="1" dirty="0"/>
            <a:t>FIRST NAME </a:t>
          </a:r>
          <a:r>
            <a:rPr lang="en-US" dirty="0"/>
            <a:t>&amp; </a:t>
          </a:r>
          <a:r>
            <a:rPr lang="en-US" b="1" dirty="0"/>
            <a:t>LAST NAME </a:t>
          </a:r>
          <a:r>
            <a:rPr lang="en-US" dirty="0"/>
            <a:t>in block capitals</a:t>
          </a:r>
        </a:p>
      </dgm:t>
    </dgm:pt>
    <dgm:pt modelId="{C8A31BF5-1498-4FE7-BFF0-D98C8E4FA043}" type="parTrans" cxnId="{277033D4-4BF9-49A9-B24C-5ABEF27451AF}">
      <dgm:prSet/>
      <dgm:spPr/>
      <dgm:t>
        <a:bodyPr/>
        <a:lstStyle/>
        <a:p>
          <a:endParaRPr lang="en-US"/>
        </a:p>
      </dgm:t>
    </dgm:pt>
    <dgm:pt modelId="{BBB8B041-F8E0-4B24-8DF9-674BB8CA3FA6}" type="sibTrans" cxnId="{277033D4-4BF9-49A9-B24C-5ABEF27451AF}">
      <dgm:prSet/>
      <dgm:spPr/>
      <dgm:t>
        <a:bodyPr/>
        <a:lstStyle/>
        <a:p>
          <a:endParaRPr lang="en-US"/>
        </a:p>
      </dgm:t>
    </dgm:pt>
    <dgm:pt modelId="{3254B59C-6D5F-46EA-B01C-C874063FC472}">
      <dgm:prSet/>
      <dgm:spPr/>
      <dgm:t>
        <a:bodyPr/>
        <a:lstStyle/>
        <a:p>
          <a:r>
            <a:rPr lang="en-US" dirty="0"/>
            <a:t>3. Enter your eight digit UQ student </a:t>
          </a:r>
          <a:r>
            <a:rPr lang="en-US" b="1" dirty="0"/>
            <a:t>ID</a:t>
          </a:r>
        </a:p>
      </dgm:t>
    </dgm:pt>
    <dgm:pt modelId="{5A3D547B-260E-4BE7-9AA1-C8F1EFA841DF}" type="parTrans" cxnId="{39E7E3A3-6830-497C-B472-D77101E8AA35}">
      <dgm:prSet/>
      <dgm:spPr/>
      <dgm:t>
        <a:bodyPr/>
        <a:lstStyle/>
        <a:p>
          <a:endParaRPr lang="en-US"/>
        </a:p>
      </dgm:t>
    </dgm:pt>
    <dgm:pt modelId="{9CA58A62-F1B1-4C3B-8689-B353CD4995D8}" type="sibTrans" cxnId="{39E7E3A3-6830-497C-B472-D77101E8AA35}">
      <dgm:prSet/>
      <dgm:spPr/>
      <dgm:t>
        <a:bodyPr/>
        <a:lstStyle/>
        <a:p>
          <a:endParaRPr lang="en-US"/>
        </a:p>
      </dgm:t>
    </dgm:pt>
    <dgm:pt modelId="{16955DBC-3CB3-4287-A363-5E7A4BE06700}">
      <dgm:prSet/>
      <dgm:spPr/>
      <dgm:t>
        <a:bodyPr/>
        <a:lstStyle/>
        <a:p>
          <a:r>
            <a:rPr lang="en-US" dirty="0"/>
            <a:t>5. Enter the date of your exam</a:t>
          </a:r>
        </a:p>
      </dgm:t>
    </dgm:pt>
    <dgm:pt modelId="{5AC00B3C-B5A8-4F4F-BF6D-5C4AA5A938E2}" type="parTrans" cxnId="{A335B04E-7EC5-46A3-BB0F-F331F41218E7}">
      <dgm:prSet/>
      <dgm:spPr/>
      <dgm:t>
        <a:bodyPr/>
        <a:lstStyle/>
        <a:p>
          <a:endParaRPr lang="en-US"/>
        </a:p>
      </dgm:t>
    </dgm:pt>
    <dgm:pt modelId="{9B4DB4CC-A98B-439E-8C9A-06E93042B57A}" type="sibTrans" cxnId="{A335B04E-7EC5-46A3-BB0F-F331F41218E7}">
      <dgm:prSet/>
      <dgm:spPr/>
      <dgm:t>
        <a:bodyPr/>
        <a:lstStyle/>
        <a:p>
          <a:endParaRPr lang="en-US"/>
        </a:p>
      </dgm:t>
    </dgm:pt>
    <dgm:pt modelId="{449EDC73-7394-489B-B576-5BBCD8875F88}">
      <dgm:prSet/>
      <dgm:spPr/>
      <dgm:t>
        <a:bodyPr/>
        <a:lstStyle/>
        <a:p>
          <a:r>
            <a:rPr lang="en-US" dirty="0"/>
            <a:t>6. Fill in the bubbles using a </a:t>
          </a:r>
          <a:r>
            <a:rPr lang="en-US" b="1" dirty="0"/>
            <a:t>2B pencil</a:t>
          </a:r>
        </a:p>
      </dgm:t>
    </dgm:pt>
    <dgm:pt modelId="{BD6232EE-01C6-40D2-B37C-89E404FC222D}" type="parTrans" cxnId="{C0457E13-4600-4143-9DC8-317B4F43365A}">
      <dgm:prSet/>
      <dgm:spPr/>
      <dgm:t>
        <a:bodyPr/>
        <a:lstStyle/>
        <a:p>
          <a:endParaRPr lang="en-US"/>
        </a:p>
      </dgm:t>
    </dgm:pt>
    <dgm:pt modelId="{FDF614F7-4D61-4479-9D2F-724FC00612CA}" type="sibTrans" cxnId="{C0457E13-4600-4143-9DC8-317B4F43365A}">
      <dgm:prSet/>
      <dgm:spPr/>
      <dgm:t>
        <a:bodyPr/>
        <a:lstStyle/>
        <a:p>
          <a:endParaRPr lang="en-US"/>
        </a:p>
      </dgm:t>
    </dgm:pt>
    <dgm:pt modelId="{50066980-169E-4360-8BE9-0971CFFE4979}">
      <dgm:prSet/>
      <dgm:spPr/>
      <dgm:t>
        <a:bodyPr/>
        <a:lstStyle/>
        <a:p>
          <a:r>
            <a:rPr lang="en-US" dirty="0"/>
            <a:t>7. To change an answer use an </a:t>
          </a:r>
          <a:r>
            <a:rPr lang="en-US" b="1" dirty="0"/>
            <a:t>eraser</a:t>
          </a:r>
        </a:p>
      </dgm:t>
    </dgm:pt>
    <dgm:pt modelId="{E1D13894-AAAE-4FC8-A394-3A5A8F950268}" type="parTrans" cxnId="{E83F9E0C-1513-4C29-AEC6-355368B9A4A3}">
      <dgm:prSet/>
      <dgm:spPr/>
      <dgm:t>
        <a:bodyPr/>
        <a:lstStyle/>
        <a:p>
          <a:endParaRPr lang="en-US"/>
        </a:p>
      </dgm:t>
    </dgm:pt>
    <dgm:pt modelId="{DD387954-ADBF-4C9F-8175-A8EF921B64CD}" type="sibTrans" cxnId="{E83F9E0C-1513-4C29-AEC6-355368B9A4A3}">
      <dgm:prSet/>
      <dgm:spPr/>
      <dgm:t>
        <a:bodyPr/>
        <a:lstStyle/>
        <a:p>
          <a:endParaRPr lang="en-US"/>
        </a:p>
      </dgm:t>
    </dgm:pt>
    <dgm:pt modelId="{2A1581AD-2250-42FF-A2BE-49A20B5866F4}">
      <dgm:prSet/>
      <dgm:spPr/>
      <dgm:t>
        <a:bodyPr/>
        <a:lstStyle/>
        <a:p>
          <a:r>
            <a:rPr lang="en-US" b="1" dirty="0"/>
            <a:t>4. </a:t>
          </a:r>
          <a:r>
            <a:rPr lang="en-US" b="0" dirty="0"/>
            <a:t>For central exams enter the venue and your seat number</a:t>
          </a:r>
        </a:p>
      </dgm:t>
    </dgm:pt>
    <dgm:pt modelId="{6CC011B4-3B9B-4F7A-9D84-DEAC86627649}" type="parTrans" cxnId="{CDD35A85-BE35-456C-83EF-468D78956951}">
      <dgm:prSet/>
      <dgm:spPr/>
      <dgm:t>
        <a:bodyPr/>
        <a:lstStyle/>
        <a:p>
          <a:endParaRPr lang="en-AU"/>
        </a:p>
      </dgm:t>
    </dgm:pt>
    <dgm:pt modelId="{8902D4EB-8918-4531-9113-7A2322E6F6B3}" type="sibTrans" cxnId="{CDD35A85-BE35-456C-83EF-468D78956951}">
      <dgm:prSet/>
      <dgm:spPr/>
      <dgm:t>
        <a:bodyPr/>
        <a:lstStyle/>
        <a:p>
          <a:endParaRPr lang="en-AU"/>
        </a:p>
      </dgm:t>
    </dgm:pt>
    <dgm:pt modelId="{C59215F0-5F5F-4189-B792-2D25A828DCC8}" type="pres">
      <dgm:prSet presAssocID="{DD963CCF-C17D-4E46-8979-036671A9B935}" presName="linear" presStyleCnt="0">
        <dgm:presLayoutVars>
          <dgm:animLvl val="lvl"/>
          <dgm:resizeHandles val="exact"/>
        </dgm:presLayoutVars>
      </dgm:prSet>
      <dgm:spPr/>
    </dgm:pt>
    <dgm:pt modelId="{AC6F6669-DC1C-459E-830E-DB263BEF0F16}" type="pres">
      <dgm:prSet presAssocID="{1BDC0B88-7B9F-4013-B4C8-BBE1D8A4E1AD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D5E8E9F0-8566-44C8-8698-FF21707F2F7C}" type="pres">
      <dgm:prSet presAssocID="{4EAB00EF-0F7E-4472-8DF0-6627221CA453}" presName="spacer" presStyleCnt="0"/>
      <dgm:spPr/>
    </dgm:pt>
    <dgm:pt modelId="{99E7BAC1-BD5E-4AC6-BC05-FD34B5DBA9FB}" type="pres">
      <dgm:prSet presAssocID="{A2A7E5CC-7A31-477B-8D82-DB856BDE00DC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87A63893-3EBA-452B-97EE-61F10797A313}" type="pres">
      <dgm:prSet presAssocID="{BBB8B041-F8E0-4B24-8DF9-674BB8CA3FA6}" presName="spacer" presStyleCnt="0"/>
      <dgm:spPr/>
    </dgm:pt>
    <dgm:pt modelId="{8CA9A222-730B-4CFB-AA12-E5D842F39077}" type="pres">
      <dgm:prSet presAssocID="{3254B59C-6D5F-46EA-B01C-C874063FC472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439DCBBE-1067-4A23-B6EC-84F5C1C32CA5}" type="pres">
      <dgm:prSet presAssocID="{9CA58A62-F1B1-4C3B-8689-B353CD4995D8}" presName="spacer" presStyleCnt="0"/>
      <dgm:spPr/>
    </dgm:pt>
    <dgm:pt modelId="{6BE8619F-7D78-4EE7-9E74-CFBDEC6889FE}" type="pres">
      <dgm:prSet presAssocID="{2A1581AD-2250-42FF-A2BE-49A20B5866F4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7D82854A-56C7-4D84-9B51-A56B342E87BF}" type="pres">
      <dgm:prSet presAssocID="{8902D4EB-8918-4531-9113-7A2322E6F6B3}" presName="spacer" presStyleCnt="0"/>
      <dgm:spPr/>
    </dgm:pt>
    <dgm:pt modelId="{F8E09330-1DF8-45CE-B3C9-E44A2E8BCEAC}" type="pres">
      <dgm:prSet presAssocID="{16955DBC-3CB3-4287-A363-5E7A4BE06700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1262D36E-E1F8-4F75-895C-924915D9F90E}" type="pres">
      <dgm:prSet presAssocID="{9B4DB4CC-A98B-439E-8C9A-06E93042B57A}" presName="spacer" presStyleCnt="0"/>
      <dgm:spPr/>
    </dgm:pt>
    <dgm:pt modelId="{6AC51240-F4DB-429A-A1BA-6D02CA759403}" type="pres">
      <dgm:prSet presAssocID="{449EDC73-7394-489B-B576-5BBCD8875F88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1C70E2D4-8A09-455F-8C82-3C2F044C1E43}" type="pres">
      <dgm:prSet presAssocID="{FDF614F7-4D61-4479-9D2F-724FC00612CA}" presName="spacer" presStyleCnt="0"/>
      <dgm:spPr/>
    </dgm:pt>
    <dgm:pt modelId="{566CA5D5-BBCB-4D14-87CB-FB69F22E6A5C}" type="pres">
      <dgm:prSet presAssocID="{50066980-169E-4360-8BE9-0971CFFE4979}" presName="parentText" presStyleLbl="node1" presStyleIdx="6" presStyleCnt="7" custScaleY="118967">
        <dgm:presLayoutVars>
          <dgm:chMax val="0"/>
          <dgm:bulletEnabled val="1"/>
        </dgm:presLayoutVars>
      </dgm:prSet>
      <dgm:spPr/>
    </dgm:pt>
  </dgm:ptLst>
  <dgm:cxnLst>
    <dgm:cxn modelId="{E83F9E0C-1513-4C29-AEC6-355368B9A4A3}" srcId="{DD963CCF-C17D-4E46-8979-036671A9B935}" destId="{50066980-169E-4360-8BE9-0971CFFE4979}" srcOrd="6" destOrd="0" parTransId="{E1D13894-AAAE-4FC8-A394-3A5A8F950268}" sibTransId="{DD387954-ADBF-4C9F-8175-A8EF921B64CD}"/>
    <dgm:cxn modelId="{FBAA5E12-73E7-46A6-83CC-394D446B7139}" type="presOf" srcId="{3254B59C-6D5F-46EA-B01C-C874063FC472}" destId="{8CA9A222-730B-4CFB-AA12-E5D842F39077}" srcOrd="0" destOrd="0" presId="urn:microsoft.com/office/officeart/2005/8/layout/vList2"/>
    <dgm:cxn modelId="{C0457E13-4600-4143-9DC8-317B4F43365A}" srcId="{DD963CCF-C17D-4E46-8979-036671A9B935}" destId="{449EDC73-7394-489B-B576-5BBCD8875F88}" srcOrd="5" destOrd="0" parTransId="{BD6232EE-01C6-40D2-B37C-89E404FC222D}" sibTransId="{FDF614F7-4D61-4479-9D2F-724FC00612CA}"/>
    <dgm:cxn modelId="{0D71E423-2EA3-43F3-B40C-58517B8CC8FC}" type="presOf" srcId="{50066980-169E-4360-8BE9-0971CFFE4979}" destId="{566CA5D5-BBCB-4D14-87CB-FB69F22E6A5C}" srcOrd="0" destOrd="0" presId="urn:microsoft.com/office/officeart/2005/8/layout/vList2"/>
    <dgm:cxn modelId="{11E3EF37-6797-456A-9F05-C47789E26D6A}" type="presOf" srcId="{16955DBC-3CB3-4287-A363-5E7A4BE06700}" destId="{F8E09330-1DF8-45CE-B3C9-E44A2E8BCEAC}" srcOrd="0" destOrd="0" presId="urn:microsoft.com/office/officeart/2005/8/layout/vList2"/>
    <dgm:cxn modelId="{F8447C3B-7134-4515-8712-914F9F641418}" type="presOf" srcId="{A2A7E5CC-7A31-477B-8D82-DB856BDE00DC}" destId="{99E7BAC1-BD5E-4AC6-BC05-FD34B5DBA9FB}" srcOrd="0" destOrd="0" presId="urn:microsoft.com/office/officeart/2005/8/layout/vList2"/>
    <dgm:cxn modelId="{93F0294C-71EE-414F-84C1-A5BA0C992128}" type="presOf" srcId="{2A1581AD-2250-42FF-A2BE-49A20B5866F4}" destId="{6BE8619F-7D78-4EE7-9E74-CFBDEC6889FE}" srcOrd="0" destOrd="0" presId="urn:microsoft.com/office/officeart/2005/8/layout/vList2"/>
    <dgm:cxn modelId="{A335B04E-7EC5-46A3-BB0F-F331F41218E7}" srcId="{DD963CCF-C17D-4E46-8979-036671A9B935}" destId="{16955DBC-3CB3-4287-A363-5E7A4BE06700}" srcOrd="4" destOrd="0" parTransId="{5AC00B3C-B5A8-4F4F-BF6D-5C4AA5A938E2}" sibTransId="{9B4DB4CC-A98B-439E-8C9A-06E93042B57A}"/>
    <dgm:cxn modelId="{3B568573-7BBB-4573-833F-57CC7F3368F7}" type="presOf" srcId="{449EDC73-7394-489B-B576-5BBCD8875F88}" destId="{6AC51240-F4DB-429A-A1BA-6D02CA759403}" srcOrd="0" destOrd="0" presId="urn:microsoft.com/office/officeart/2005/8/layout/vList2"/>
    <dgm:cxn modelId="{CDD35A85-BE35-456C-83EF-468D78956951}" srcId="{DD963CCF-C17D-4E46-8979-036671A9B935}" destId="{2A1581AD-2250-42FF-A2BE-49A20B5866F4}" srcOrd="3" destOrd="0" parTransId="{6CC011B4-3B9B-4F7A-9D84-DEAC86627649}" sibTransId="{8902D4EB-8918-4531-9113-7A2322E6F6B3}"/>
    <dgm:cxn modelId="{39E7E3A3-6830-497C-B472-D77101E8AA35}" srcId="{DD963CCF-C17D-4E46-8979-036671A9B935}" destId="{3254B59C-6D5F-46EA-B01C-C874063FC472}" srcOrd="2" destOrd="0" parTransId="{5A3D547B-260E-4BE7-9AA1-C8F1EFA841DF}" sibTransId="{9CA58A62-F1B1-4C3B-8689-B353CD4995D8}"/>
    <dgm:cxn modelId="{277033D4-4BF9-49A9-B24C-5ABEF27451AF}" srcId="{DD963CCF-C17D-4E46-8979-036671A9B935}" destId="{A2A7E5CC-7A31-477B-8D82-DB856BDE00DC}" srcOrd="1" destOrd="0" parTransId="{C8A31BF5-1498-4FE7-BFF0-D98C8E4FA043}" sibTransId="{BBB8B041-F8E0-4B24-8DF9-674BB8CA3FA6}"/>
    <dgm:cxn modelId="{F26360E0-79C8-4E5B-80A3-E12BF07D2E21}" type="presOf" srcId="{DD963CCF-C17D-4E46-8979-036671A9B935}" destId="{C59215F0-5F5F-4189-B792-2D25A828DCC8}" srcOrd="0" destOrd="0" presId="urn:microsoft.com/office/officeart/2005/8/layout/vList2"/>
    <dgm:cxn modelId="{1C81A6E0-276A-4360-AF38-A8FAEBBD6EA0}" srcId="{DD963CCF-C17D-4E46-8979-036671A9B935}" destId="{1BDC0B88-7B9F-4013-B4C8-BBE1D8A4E1AD}" srcOrd="0" destOrd="0" parTransId="{1C8F7CCE-B333-4FC7-BB57-26419269C79B}" sibTransId="{4EAB00EF-0F7E-4472-8DF0-6627221CA453}"/>
    <dgm:cxn modelId="{C151F9FA-69A1-4844-A4E6-A93513105382}" type="presOf" srcId="{1BDC0B88-7B9F-4013-B4C8-BBE1D8A4E1AD}" destId="{AC6F6669-DC1C-459E-830E-DB263BEF0F16}" srcOrd="0" destOrd="0" presId="urn:microsoft.com/office/officeart/2005/8/layout/vList2"/>
    <dgm:cxn modelId="{CB28560C-DACE-421D-9197-D104F3C92A7C}" type="presParOf" srcId="{C59215F0-5F5F-4189-B792-2D25A828DCC8}" destId="{AC6F6669-DC1C-459E-830E-DB263BEF0F16}" srcOrd="0" destOrd="0" presId="urn:microsoft.com/office/officeart/2005/8/layout/vList2"/>
    <dgm:cxn modelId="{F79B26BE-138A-4D60-9164-702D259BA433}" type="presParOf" srcId="{C59215F0-5F5F-4189-B792-2D25A828DCC8}" destId="{D5E8E9F0-8566-44C8-8698-FF21707F2F7C}" srcOrd="1" destOrd="0" presId="urn:microsoft.com/office/officeart/2005/8/layout/vList2"/>
    <dgm:cxn modelId="{2656AC94-0F64-4133-A18E-56428A8E313E}" type="presParOf" srcId="{C59215F0-5F5F-4189-B792-2D25A828DCC8}" destId="{99E7BAC1-BD5E-4AC6-BC05-FD34B5DBA9FB}" srcOrd="2" destOrd="0" presId="urn:microsoft.com/office/officeart/2005/8/layout/vList2"/>
    <dgm:cxn modelId="{A60AC2BF-2F88-4CB6-A1B4-95CDAE706039}" type="presParOf" srcId="{C59215F0-5F5F-4189-B792-2D25A828DCC8}" destId="{87A63893-3EBA-452B-97EE-61F10797A313}" srcOrd="3" destOrd="0" presId="urn:microsoft.com/office/officeart/2005/8/layout/vList2"/>
    <dgm:cxn modelId="{37EF40F2-B5C5-4D54-BCF6-CEB4E1B479D8}" type="presParOf" srcId="{C59215F0-5F5F-4189-B792-2D25A828DCC8}" destId="{8CA9A222-730B-4CFB-AA12-E5D842F39077}" srcOrd="4" destOrd="0" presId="urn:microsoft.com/office/officeart/2005/8/layout/vList2"/>
    <dgm:cxn modelId="{5715D6EA-7FCC-42C4-A7A4-E45D8ED609C4}" type="presParOf" srcId="{C59215F0-5F5F-4189-B792-2D25A828DCC8}" destId="{439DCBBE-1067-4A23-B6EC-84F5C1C32CA5}" srcOrd="5" destOrd="0" presId="urn:microsoft.com/office/officeart/2005/8/layout/vList2"/>
    <dgm:cxn modelId="{C3D9BE6E-7471-4FE0-B527-019A3A1E7E09}" type="presParOf" srcId="{C59215F0-5F5F-4189-B792-2D25A828DCC8}" destId="{6BE8619F-7D78-4EE7-9E74-CFBDEC6889FE}" srcOrd="6" destOrd="0" presId="urn:microsoft.com/office/officeart/2005/8/layout/vList2"/>
    <dgm:cxn modelId="{50D41AA9-DCA1-4336-869F-0197218E665A}" type="presParOf" srcId="{C59215F0-5F5F-4189-B792-2D25A828DCC8}" destId="{7D82854A-56C7-4D84-9B51-A56B342E87BF}" srcOrd="7" destOrd="0" presId="urn:microsoft.com/office/officeart/2005/8/layout/vList2"/>
    <dgm:cxn modelId="{355A92DB-178F-4843-B77F-347D3A314056}" type="presParOf" srcId="{C59215F0-5F5F-4189-B792-2D25A828DCC8}" destId="{F8E09330-1DF8-45CE-B3C9-E44A2E8BCEAC}" srcOrd="8" destOrd="0" presId="urn:microsoft.com/office/officeart/2005/8/layout/vList2"/>
    <dgm:cxn modelId="{4D90F4DA-E589-433E-95DB-31E9225D9547}" type="presParOf" srcId="{C59215F0-5F5F-4189-B792-2D25A828DCC8}" destId="{1262D36E-E1F8-4F75-895C-924915D9F90E}" srcOrd="9" destOrd="0" presId="urn:microsoft.com/office/officeart/2005/8/layout/vList2"/>
    <dgm:cxn modelId="{5D34141D-952C-4AD5-BF5C-82E4EAF3E463}" type="presParOf" srcId="{C59215F0-5F5F-4189-B792-2D25A828DCC8}" destId="{6AC51240-F4DB-429A-A1BA-6D02CA759403}" srcOrd="10" destOrd="0" presId="urn:microsoft.com/office/officeart/2005/8/layout/vList2"/>
    <dgm:cxn modelId="{82956227-4AAE-45C0-9EF3-F01898C98BEC}" type="presParOf" srcId="{C59215F0-5F5F-4189-B792-2D25A828DCC8}" destId="{1C70E2D4-8A09-455F-8C82-3C2F044C1E43}" srcOrd="11" destOrd="0" presId="urn:microsoft.com/office/officeart/2005/8/layout/vList2"/>
    <dgm:cxn modelId="{EF755C27-81B0-4766-80C0-912EC2A90335}" type="presParOf" srcId="{C59215F0-5F5F-4189-B792-2D25A828DCC8}" destId="{566CA5D5-BBCB-4D14-87CB-FB69F22E6A5C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6F6669-DC1C-459E-830E-DB263BEF0F16}">
      <dsp:nvSpPr>
        <dsp:cNvPr id="0" name=""/>
        <dsp:cNvSpPr/>
      </dsp:nvSpPr>
      <dsp:spPr>
        <a:xfrm>
          <a:off x="0" y="634635"/>
          <a:ext cx="6729511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1. Your exam will use a Gradescope Bubble Sheet</a:t>
          </a:r>
        </a:p>
      </dsp:txBody>
      <dsp:txXfrm>
        <a:off x="21704" y="656339"/>
        <a:ext cx="6686103" cy="401192"/>
      </dsp:txXfrm>
    </dsp:sp>
    <dsp:sp modelId="{99E7BAC1-BD5E-4AC6-BC05-FD34B5DBA9FB}">
      <dsp:nvSpPr>
        <dsp:cNvPr id="0" name=""/>
        <dsp:cNvSpPr/>
      </dsp:nvSpPr>
      <dsp:spPr>
        <a:xfrm>
          <a:off x="0" y="1133955"/>
          <a:ext cx="6729511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2. Enter your </a:t>
          </a:r>
          <a:r>
            <a:rPr lang="en-US" sz="1900" b="1" kern="1200" dirty="0"/>
            <a:t>FIRST NAME </a:t>
          </a:r>
          <a:r>
            <a:rPr lang="en-US" sz="1900" kern="1200" dirty="0"/>
            <a:t>&amp; </a:t>
          </a:r>
          <a:r>
            <a:rPr lang="en-US" sz="1900" b="1" kern="1200" dirty="0"/>
            <a:t>LAST NAME </a:t>
          </a:r>
          <a:r>
            <a:rPr lang="en-US" sz="1900" kern="1200" dirty="0"/>
            <a:t>in block capitals</a:t>
          </a:r>
        </a:p>
      </dsp:txBody>
      <dsp:txXfrm>
        <a:off x="21704" y="1155659"/>
        <a:ext cx="6686103" cy="401192"/>
      </dsp:txXfrm>
    </dsp:sp>
    <dsp:sp modelId="{8CA9A222-730B-4CFB-AA12-E5D842F39077}">
      <dsp:nvSpPr>
        <dsp:cNvPr id="0" name=""/>
        <dsp:cNvSpPr/>
      </dsp:nvSpPr>
      <dsp:spPr>
        <a:xfrm>
          <a:off x="0" y="1633275"/>
          <a:ext cx="6729511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3. Enter your eight digit UQ student </a:t>
          </a:r>
          <a:r>
            <a:rPr lang="en-US" sz="1900" b="1" kern="1200" dirty="0"/>
            <a:t>ID</a:t>
          </a:r>
        </a:p>
      </dsp:txBody>
      <dsp:txXfrm>
        <a:off x="21704" y="1654979"/>
        <a:ext cx="6686103" cy="401192"/>
      </dsp:txXfrm>
    </dsp:sp>
    <dsp:sp modelId="{6BE8619F-7D78-4EE7-9E74-CFBDEC6889FE}">
      <dsp:nvSpPr>
        <dsp:cNvPr id="0" name=""/>
        <dsp:cNvSpPr/>
      </dsp:nvSpPr>
      <dsp:spPr>
        <a:xfrm>
          <a:off x="0" y="2132595"/>
          <a:ext cx="6729511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4. </a:t>
          </a:r>
          <a:r>
            <a:rPr lang="en-US" sz="1900" b="0" kern="1200" dirty="0"/>
            <a:t>For central exams enter the venue and your seat number</a:t>
          </a:r>
        </a:p>
      </dsp:txBody>
      <dsp:txXfrm>
        <a:off x="21704" y="2154299"/>
        <a:ext cx="6686103" cy="401192"/>
      </dsp:txXfrm>
    </dsp:sp>
    <dsp:sp modelId="{F8E09330-1DF8-45CE-B3C9-E44A2E8BCEAC}">
      <dsp:nvSpPr>
        <dsp:cNvPr id="0" name=""/>
        <dsp:cNvSpPr/>
      </dsp:nvSpPr>
      <dsp:spPr>
        <a:xfrm>
          <a:off x="0" y="2631915"/>
          <a:ext cx="6729511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5. Enter the date of your exam</a:t>
          </a:r>
        </a:p>
      </dsp:txBody>
      <dsp:txXfrm>
        <a:off x="21704" y="2653619"/>
        <a:ext cx="6686103" cy="401192"/>
      </dsp:txXfrm>
    </dsp:sp>
    <dsp:sp modelId="{6AC51240-F4DB-429A-A1BA-6D02CA759403}">
      <dsp:nvSpPr>
        <dsp:cNvPr id="0" name=""/>
        <dsp:cNvSpPr/>
      </dsp:nvSpPr>
      <dsp:spPr>
        <a:xfrm>
          <a:off x="0" y="3131235"/>
          <a:ext cx="6729511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6. Fill in the bubbles using a </a:t>
          </a:r>
          <a:r>
            <a:rPr lang="en-US" sz="1900" b="1" kern="1200" dirty="0"/>
            <a:t>2B pencil</a:t>
          </a:r>
        </a:p>
      </dsp:txBody>
      <dsp:txXfrm>
        <a:off x="21704" y="3152939"/>
        <a:ext cx="6686103" cy="401192"/>
      </dsp:txXfrm>
    </dsp:sp>
    <dsp:sp modelId="{566CA5D5-BBCB-4D14-87CB-FB69F22E6A5C}">
      <dsp:nvSpPr>
        <dsp:cNvPr id="0" name=""/>
        <dsp:cNvSpPr/>
      </dsp:nvSpPr>
      <dsp:spPr>
        <a:xfrm>
          <a:off x="0" y="3630555"/>
          <a:ext cx="6729511" cy="5289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7. To change an answer use an </a:t>
          </a:r>
          <a:r>
            <a:rPr lang="en-US" sz="1900" b="1" kern="1200" dirty="0"/>
            <a:t>eraser</a:t>
          </a:r>
        </a:p>
      </dsp:txBody>
      <dsp:txXfrm>
        <a:off x="25820" y="3656375"/>
        <a:ext cx="6677871" cy="4772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A36AD-C140-47B5-A0AA-2808AF1C1C9D}" type="datetimeFigureOut">
              <a:rPr lang="en-AU" smtClean="0"/>
              <a:t>10/05/2023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420D9-E2BA-4BD5-B845-F55DFC0118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4978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3829E-EB69-4A98-9D54-8D6822520B27}" type="datetimeFigureOut">
              <a:rPr lang="en-AU" smtClean="0"/>
              <a:t>10/05/2023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05BAA-92F6-4DEA-A832-E4B15A2F52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9978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There are two bubble sheet templates: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b="0" dirty="0"/>
              <a:t>the original template used with the ITS machine marking service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b="0" dirty="0"/>
              <a:t>this template used with Gradescope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AU" b="0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AU" b="0" dirty="0"/>
              <a:t>WARNING: You cannot use the original template with Gradescope (or vice versa)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AU" b="0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AU" b="0" dirty="0"/>
              <a:t>When submitting your exam request to Examinations you can choose between the two options.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AU" b="0" dirty="0"/>
          </a:p>
          <a:p>
            <a:pPr marL="0" lvl="0" indent="0">
              <a:buFont typeface="Arial" panose="020B0604020202020204" pitchFamily="34" charset="0"/>
              <a:buNone/>
            </a:pPr>
            <a:endParaRPr lang="en-AU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05BAA-92F6-4DEA-A832-E4B15A2F525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8869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5BEF6F-6263-4F8D-8EB5-8791451073CD}"/>
              </a:ext>
            </a:extLst>
          </p:cNvPr>
          <p:cNvSpPr/>
          <p:nvPr userDrawn="1"/>
        </p:nvSpPr>
        <p:spPr>
          <a:xfrm>
            <a:off x="0" y="0"/>
            <a:ext cx="12192000" cy="9288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3E3223-6328-4488-8A5F-952E87A12E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5"/>
          <a:stretch/>
        </p:blipFill>
        <p:spPr>
          <a:xfrm>
            <a:off x="9852228" y="5499893"/>
            <a:ext cx="2339772" cy="1358107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1160745"/>
            <a:ext cx="10738247" cy="1296144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95298" y="2571294"/>
            <a:ext cx="10747200" cy="26752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140420-5D32-4B9D-AAC5-EA821D5940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1" y="4064704"/>
            <a:ext cx="2699772" cy="2793299"/>
          </a:xfrm>
          <a:prstGeom prst="rect">
            <a:avLst/>
          </a:prstGeom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A1484F3-3D7B-466C-B621-2369AAE0DB1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325" y="207631"/>
            <a:ext cx="3204000" cy="4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73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A2A89B-5F40-4031-8108-1BFB255068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AU"/>
              <a:t>Presentation Title | Date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5E875C-DD57-4708-A99D-D592761621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22F89E8-AEA0-41B7-97D7-227B19E804E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5326" y="2279553"/>
            <a:ext cx="5220000" cy="36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</a:defRPr>
            </a:lvl1pPr>
            <a:lvl2pPr>
              <a:defRPr sz="1200">
                <a:solidFill>
                  <a:schemeClr val="accent1"/>
                </a:solidFill>
              </a:defRPr>
            </a:lvl2pPr>
            <a:lvl3pPr>
              <a:defRPr sz="1200">
                <a:solidFill>
                  <a:schemeClr val="accent1"/>
                </a:solidFill>
              </a:defRPr>
            </a:lvl3pPr>
            <a:lvl4pPr>
              <a:defRPr sz="1200">
                <a:solidFill>
                  <a:schemeClr val="accent1"/>
                </a:solidFill>
              </a:defRPr>
            </a:lvl4pPr>
            <a:lvl5pPr>
              <a:defRPr lang="en-AU" dirty="0"/>
            </a:lvl5pPr>
            <a:lvl6pPr>
              <a:defRPr b="0"/>
            </a:lvl6pPr>
          </a:lstStyle>
          <a:p>
            <a:pPr lvl="5"/>
            <a:r>
              <a:rPr lang="en-US" dirty="0"/>
              <a:t>[Graph title]</a:t>
            </a:r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93F161-17EB-4DA5-BE00-069D1277B92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95326" y="2696388"/>
            <a:ext cx="5220000" cy="3612337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4324DF9C-3E8A-469C-8FC9-4938DAA3224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79511" y="2279553"/>
            <a:ext cx="5220000" cy="36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200">
                <a:solidFill>
                  <a:schemeClr val="accent1"/>
                </a:solidFill>
              </a:defRPr>
            </a:lvl1pPr>
            <a:lvl2pPr>
              <a:defRPr sz="1200">
                <a:solidFill>
                  <a:schemeClr val="accent1"/>
                </a:solidFill>
              </a:defRPr>
            </a:lvl2pPr>
            <a:lvl3pPr>
              <a:defRPr sz="1200">
                <a:solidFill>
                  <a:schemeClr val="accent1"/>
                </a:solidFill>
              </a:defRPr>
            </a:lvl3pPr>
            <a:lvl4pPr>
              <a:defRPr sz="1200">
                <a:solidFill>
                  <a:schemeClr val="accent1"/>
                </a:solidFill>
              </a:defRPr>
            </a:lvl4pPr>
            <a:lvl5pPr>
              <a:defRPr lang="en-AU" dirty="0"/>
            </a:lvl5pPr>
            <a:lvl6pPr>
              <a:defRPr b="0"/>
            </a:lvl6pPr>
          </a:lstStyle>
          <a:p>
            <a:pPr lvl="5"/>
            <a:r>
              <a:rPr lang="en-US" dirty="0"/>
              <a:t>[Graph title]</a:t>
            </a:r>
            <a:endParaRPr lang="en-AU" dirty="0"/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A027F0FB-D735-4865-B5EA-A50B34F47CA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279511" y="2696388"/>
            <a:ext cx="5220000" cy="3612337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529219-BCD0-4496-8C5D-775ED0D27837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l"/>
            <a:r>
              <a:rPr lang="en-US"/>
              <a:t>CRICOS code 00025B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CAE7F11A-C7DA-440F-83D7-3571E1FAF17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5327" y="1699200"/>
            <a:ext cx="10772776" cy="504825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accent1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97ABDCDB-C6CD-4C8C-A5E2-31920BCF53A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F7154F-DE85-4B92-BE63-FC9C5B0FC149}"/>
              </a:ext>
            </a:extLst>
          </p:cNvPr>
          <p:cNvSpPr/>
          <p:nvPr userDrawn="1"/>
        </p:nvSpPr>
        <p:spPr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C08FAE1-741A-4147-AD4A-766CC098B7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0701168E-769B-45DB-AFDD-B10DB12B4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488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5" y="1700212"/>
            <a:ext cx="10801350" cy="2160000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95325" y="4149320"/>
            <a:ext cx="10801350" cy="2160000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64A70-781C-4A35-B011-4415D9D6857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9773C7E2-CDC5-49EC-A9E3-AC0C903734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9668" y="6519171"/>
            <a:ext cx="3360109" cy="240219"/>
          </a:xfrm>
        </p:spPr>
        <p:txBody>
          <a:bodyPr/>
          <a:lstStyle>
            <a:lvl1pPr>
              <a:defRPr b="0"/>
            </a:lvl1pPr>
          </a:lstStyle>
          <a:p>
            <a:r>
              <a:rPr lang="en-AU"/>
              <a:t>Presentation Title | Date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423B96-95FF-4790-8D30-9E7B110C438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l"/>
            <a:r>
              <a:rPr lang="en-US"/>
              <a:t>CRICOS code 00025B</a:t>
            </a:r>
            <a:endParaRPr lang="en-AU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D9D3A3A-6391-449C-98D8-8000F53C5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B4204264-ED99-42CA-9AA0-998A63609F9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F99E85-067E-4D25-84D4-D21BC7C23B71}"/>
              </a:ext>
            </a:extLst>
          </p:cNvPr>
          <p:cNvSpPr/>
          <p:nvPr userDrawn="1"/>
        </p:nvSpPr>
        <p:spPr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8C68E48-49B8-418B-BA86-C6FED8002F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13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210091-B817-4684-B184-7D4087D1A1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AU"/>
              <a:t>Presentation Title | Date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86D46C-E3B9-4EED-8ECB-83007B70FC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BFF82D3-6289-409B-A057-3D813BA14F7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95325" y="1700213"/>
            <a:ext cx="3384342" cy="4608512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3F6BB689-6536-431A-8821-1D05F11A49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406607" y="1700213"/>
            <a:ext cx="3384000" cy="4608512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DE3EE136-4551-4345-9B3F-12045A92B81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112597" y="1700213"/>
            <a:ext cx="3384000" cy="4608512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FA529-ABC2-48D5-B054-69D988F2D0EC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pPr algn="l"/>
            <a:r>
              <a:rPr lang="en-US"/>
              <a:t>CRICOS code 00025B</a:t>
            </a:r>
            <a:endParaRPr lang="en-A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DA12390-A044-4D48-96A4-00A2D51D9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60070F8D-A181-4941-8E6E-89B3B6A120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713AAF-B990-435A-8393-8A687098057E}"/>
              </a:ext>
            </a:extLst>
          </p:cNvPr>
          <p:cNvSpPr/>
          <p:nvPr userDrawn="1"/>
        </p:nvSpPr>
        <p:spPr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6E32DE4-D188-4655-B345-81AD0F7B8A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75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Third Two Thir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049" y="1700213"/>
            <a:ext cx="7089626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95325" y="1698659"/>
            <a:ext cx="3384000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BEAB6A-AEF1-462D-95F9-F15190229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5570B25E-86C2-4120-ADF1-BA5A998ACB2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719668" y="6519171"/>
            <a:ext cx="3360109" cy="240219"/>
          </a:xfrm>
        </p:spPr>
        <p:txBody>
          <a:bodyPr/>
          <a:lstStyle>
            <a:lvl1pPr>
              <a:defRPr b="0"/>
            </a:lvl1pPr>
          </a:lstStyle>
          <a:p>
            <a:r>
              <a:rPr lang="en-AU"/>
              <a:t>Presentation Title | Date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5E26C-0EA4-4311-8C33-7E0BB26727D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l"/>
            <a:r>
              <a:rPr lang="en-US"/>
              <a:t>CRICOS code 00025B</a:t>
            </a:r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819475F-5544-4974-AE9E-4B8F82C06AF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B7ADCB3-94A1-487D-85FB-8FFC9CDD03AB}"/>
              </a:ext>
            </a:extLst>
          </p:cNvPr>
          <p:cNvSpPr/>
          <p:nvPr userDrawn="1"/>
        </p:nvSpPr>
        <p:spPr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198469F-EA11-46C7-AAEC-1DCCFFCDF4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ECD0CC0B-EDBE-4119-B030-67B593429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7848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hird One Thir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326" y="1700213"/>
            <a:ext cx="7092000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8112676" y="1700213"/>
            <a:ext cx="3384000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ADC021-5712-427A-9A4F-3BEA0E8FD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4C523327-0B7D-4C38-92D5-3F55376A81C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719668" y="6519171"/>
            <a:ext cx="3360109" cy="240219"/>
          </a:xfrm>
        </p:spPr>
        <p:txBody>
          <a:bodyPr/>
          <a:lstStyle>
            <a:lvl1pPr>
              <a:defRPr b="0"/>
            </a:lvl1pPr>
          </a:lstStyle>
          <a:p>
            <a:r>
              <a:rPr lang="en-AU" dirty="0"/>
              <a:t>Presentation Title | Date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CAE99C-6246-4A8D-9665-8E1EF48C277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CRICOS code 00025B</a:t>
            </a:r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9C00F56-0B94-47B9-B665-E10A225FC23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415799-71FD-449D-8349-3495B06EE871}"/>
              </a:ext>
            </a:extLst>
          </p:cNvPr>
          <p:cNvSpPr/>
          <p:nvPr userDrawn="1"/>
        </p:nvSpPr>
        <p:spPr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CDEB36B-7D7C-483E-8547-AC6A66877E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8739D336-33BA-494B-81D0-9D8B47FD0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9038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Pu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624880"/>
            <a:ext cx="12191999" cy="6233119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dirty="0"/>
              <a:t>Click icon to add picture</a:t>
            </a:r>
            <a:br>
              <a:rPr lang="en-AU" dirty="0"/>
            </a:br>
            <a:br>
              <a:rPr lang="en-AU" dirty="0"/>
            </a:br>
            <a:br>
              <a:rPr lang="en-AU" dirty="0"/>
            </a:br>
            <a:endParaRPr lang="en-AU" dirty="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F90B2496-E1DB-4D4C-859D-CC14426C691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5328" y="1052514"/>
            <a:ext cx="3384548" cy="5263410"/>
          </a:xfrm>
          <a:prstGeom prst="rect">
            <a:avLst/>
          </a:prstGeom>
          <a:solidFill>
            <a:schemeClr val="bg1"/>
          </a:solidFill>
        </p:spPr>
        <p:txBody>
          <a:bodyPr lIns="180000" tIns="180000" rIns="180000" bIns="180000" anchor="t">
            <a:normAutofit/>
          </a:bodyPr>
          <a:lstStyle>
            <a:lvl1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lang="en-AU" dirty="0"/>
            </a:lvl1pPr>
          </a:lstStyle>
          <a:p>
            <a:pPr lvl="0"/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br>
              <a:rPr lang="en-AU" dirty="0"/>
            </a:br>
            <a:r>
              <a:rPr lang="en-AU" dirty="0"/>
              <a:t>[Enter text – You can change the colour of this placeholder under the ‘Shape fill’ menu. Change shape width/height as preferred]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CB796C-2145-4E36-9CCD-4A6E104C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27448" y="1688434"/>
            <a:ext cx="2592288" cy="876470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0D377-DFFF-4D31-BDB5-651C6BEB3C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25E0D7F5-D6F4-4FC8-AA3F-7860223EA4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9668" y="6519171"/>
            <a:ext cx="3360109" cy="240219"/>
          </a:xfrm>
        </p:spPr>
        <p:txBody>
          <a:bodyPr/>
          <a:lstStyle>
            <a:lvl1pPr>
              <a:defRPr b="0"/>
            </a:lvl1pPr>
          </a:lstStyle>
          <a:p>
            <a:r>
              <a:rPr lang="en-AU" dirty="0"/>
              <a:t>Presentation Title | Date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3690E2-A6F8-4F49-8E32-5EC5B8A5507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l"/>
            <a:r>
              <a:rPr lang="en-US"/>
              <a:t>CRICOS code 00025B</a:t>
            </a:r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683528B-5613-4179-BFD8-DFE24675A84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5D19A3-55E4-4A3E-B43F-B4D3EFBE1E1E}"/>
              </a:ext>
            </a:extLst>
          </p:cNvPr>
          <p:cNvSpPr/>
          <p:nvPr userDrawn="1"/>
        </p:nvSpPr>
        <p:spPr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1B58DF6-309B-4BE3-BBE4-1BA28FFD90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9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5327" y="1700213"/>
            <a:ext cx="10801349" cy="4249107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AU" dirty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dirty="0"/>
              <a:t>Click icon to add picture</a:t>
            </a:r>
            <a:br>
              <a:rPr lang="en-AU" dirty="0"/>
            </a:br>
            <a:br>
              <a:rPr lang="en-AU" dirty="0"/>
            </a:br>
            <a:br>
              <a:rPr lang="en-AU" dirty="0"/>
            </a:b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95327" y="5949320"/>
            <a:ext cx="10801348" cy="360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0D377-DFFF-4D31-BDB5-651C6BEB3C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25E0D7F5-D6F4-4FC8-AA3F-7860223EA4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9668" y="6519171"/>
            <a:ext cx="3360109" cy="240219"/>
          </a:xfrm>
        </p:spPr>
        <p:txBody>
          <a:bodyPr/>
          <a:lstStyle>
            <a:lvl1pPr>
              <a:defRPr b="0"/>
            </a:lvl1pPr>
          </a:lstStyle>
          <a:p>
            <a:r>
              <a:rPr lang="en-AU"/>
              <a:t>Presentation Title | Date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3690E2-A6F8-4F49-8E32-5EC5B8A5507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l"/>
            <a:r>
              <a:rPr lang="en-US"/>
              <a:t>CRICOS code 00025B</a:t>
            </a:r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683528B-5613-4179-BFD8-DFE24675A84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FA6F18-A6B9-4002-9AF5-5A621B0ECEA9}"/>
              </a:ext>
            </a:extLst>
          </p:cNvPr>
          <p:cNvSpPr/>
          <p:nvPr userDrawn="1"/>
        </p:nvSpPr>
        <p:spPr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667976-37E5-419D-871B-FF7F3279A8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7328C3BB-E5DD-47D4-B3C1-7A89BC1FE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0272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Two Thi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B39BD51-2E8D-4FDD-8EEB-A7A9070EDD6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07048" y="630979"/>
            <a:ext cx="7784951" cy="6234196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8916" h="5593381">
                <a:moveTo>
                  <a:pt x="454" y="629"/>
                </a:moveTo>
                <a:lnTo>
                  <a:pt x="5198916" y="0"/>
                </a:lnTo>
                <a:lnTo>
                  <a:pt x="5198916" y="5587822"/>
                </a:lnTo>
                <a:lnTo>
                  <a:pt x="1718207" y="5593381"/>
                </a:lnTo>
                <a:cubicBezTo>
                  <a:pt x="689093" y="5283249"/>
                  <a:pt x="-8821" y="3998617"/>
                  <a:pt x="1791" y="3144946"/>
                </a:cubicBezTo>
                <a:cubicBezTo>
                  <a:pt x="3783" y="1941683"/>
                  <a:pt x="-1538" y="1203892"/>
                  <a:pt x="454" y="629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5E8E5-FC3F-4B02-8560-314161E659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AU"/>
              <a:t>Presentation Title | Date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83E44-C534-44A2-8F6E-F9372FE5C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B945E3-14E3-4804-9C19-FEC6CFB9A2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6" y="2204864"/>
            <a:ext cx="3384000" cy="4093424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D0FAE-3953-4EE5-ADCD-BB5BCA72CF7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l"/>
            <a:r>
              <a:rPr lang="en-US"/>
              <a:t>CRICOS code 00025B</a:t>
            </a:r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F1548D-4CF2-410E-9EAF-5FFD92B8BD25}"/>
              </a:ext>
            </a:extLst>
          </p:cNvPr>
          <p:cNvSpPr/>
          <p:nvPr userDrawn="1"/>
        </p:nvSpPr>
        <p:spPr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4FFD650-D01F-491D-B510-1C0C7A868A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DFCBBC-8906-4BED-9DB4-F37D43569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3384549" cy="1008112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5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Hal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FB0C548-DD10-4ED1-BA05-293A119D2AE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099776" y="619522"/>
            <a:ext cx="6096132" cy="6238324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3943363 w 4070093"/>
              <a:gd name="connsiteY1" fmla="*/ 324970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10480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5150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14049 w 4069424"/>
              <a:gd name="connsiteY0" fmla="*/ 174112 h 5602782"/>
              <a:gd name="connsiteX1" fmla="*/ 4068911 w 4069424"/>
              <a:gd name="connsiteY1" fmla="*/ 0 h 5602782"/>
              <a:gd name="connsiteX2" fmla="*/ 4068422 w 4069424"/>
              <a:gd name="connsiteY2" fmla="*/ 5600840 h 5602782"/>
              <a:gd name="connsiteX3" fmla="*/ 1716536 w 4069424"/>
              <a:gd name="connsiteY3" fmla="*/ 5602782 h 5602782"/>
              <a:gd name="connsiteX4" fmla="*/ 120 w 4069424"/>
              <a:gd name="connsiteY4" fmla="*/ 3154347 h 5602782"/>
              <a:gd name="connsiteX5" fmla="*/ 14049 w 4069424"/>
              <a:gd name="connsiteY5" fmla="*/ 174112 h 560278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4065493 w 4070093"/>
              <a:gd name="connsiteY1" fmla="*/ 51501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934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4333 h 5597085"/>
              <a:gd name="connsiteX1" fmla="*/ 4070582 w 4071095"/>
              <a:gd name="connsiteY1" fmla="*/ 0 h 5597085"/>
              <a:gd name="connsiteX2" fmla="*/ 4070093 w 4071095"/>
              <a:gd name="connsiteY2" fmla="*/ 5595143 h 5597085"/>
              <a:gd name="connsiteX3" fmla="*/ 1718207 w 4071095"/>
              <a:gd name="connsiteY3" fmla="*/ 5597085 h 5597085"/>
              <a:gd name="connsiteX4" fmla="*/ 1791 w 4071095"/>
              <a:gd name="connsiteY4" fmla="*/ 3148650 h 5597085"/>
              <a:gd name="connsiteX5" fmla="*/ 454 w 4071095"/>
              <a:gd name="connsiteY5" fmla="*/ 4333 h 5597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1095" h="5597085">
                <a:moveTo>
                  <a:pt x="454" y="4333"/>
                </a:moveTo>
                <a:lnTo>
                  <a:pt x="4070582" y="0"/>
                </a:lnTo>
                <a:cubicBezTo>
                  <a:pt x="4072539" y="1865237"/>
                  <a:pt x="4068136" y="3729906"/>
                  <a:pt x="4070093" y="5595143"/>
                </a:cubicBezTo>
                <a:lnTo>
                  <a:pt x="1718207" y="5597085"/>
                </a:lnTo>
                <a:cubicBezTo>
                  <a:pt x="689093" y="5286953"/>
                  <a:pt x="-8821" y="4002321"/>
                  <a:pt x="1791" y="3148650"/>
                </a:cubicBezTo>
                <a:cubicBezTo>
                  <a:pt x="3783" y="1945387"/>
                  <a:pt x="-1538" y="1207596"/>
                  <a:pt x="454" y="4333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5E8E5-FC3F-4B02-8560-314161E659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AU"/>
              <a:t>Presentation Title | Date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83E44-C534-44A2-8F6E-F9372FE5C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9939388E-DE68-4319-9112-7BA5E2C40E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5326" y="1700213"/>
            <a:ext cx="5208588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Aft>
                <a:spcPts val="600"/>
              </a:spcAft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E4E8D8-7819-4122-838F-7CED981EC3B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l"/>
            <a:r>
              <a:rPr lang="en-US"/>
              <a:t>CRICOS code 00025B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8E5BD460-2E08-418B-9ED2-FED7577890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D1E0F1-AFFA-42EB-BA75-DA2D4500467E}"/>
              </a:ext>
            </a:extLst>
          </p:cNvPr>
          <p:cNvSpPr/>
          <p:nvPr userDrawn="1"/>
        </p:nvSpPr>
        <p:spPr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BE6FC7D-C34E-46C7-8941-E28D2138AB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080EDC1B-18C6-4124-ACB9-D441CF15F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5208587" cy="46800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49677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One Thi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FB0C548-DD10-4ED1-BA05-293A119D2AE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27980" y="619866"/>
            <a:ext cx="4065161" cy="6239970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0093"/>
              <a:gd name="connsiteY0" fmla="*/ 0 h 5592752"/>
              <a:gd name="connsiteX1" fmla="*/ 2714232 w 4070093"/>
              <a:gd name="connsiteY1" fmla="*/ 3644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2714242"/>
              <a:gd name="connsiteY0" fmla="*/ 0 h 5592752"/>
              <a:gd name="connsiteX1" fmla="*/ 2714232 w 2714242"/>
              <a:gd name="connsiteY1" fmla="*/ 3644 h 5592752"/>
              <a:gd name="connsiteX2" fmla="*/ 2455391 w 2714242"/>
              <a:gd name="connsiteY2" fmla="*/ 5590810 h 5592752"/>
              <a:gd name="connsiteX3" fmla="*/ 1718207 w 2714242"/>
              <a:gd name="connsiteY3" fmla="*/ 5592752 h 5592752"/>
              <a:gd name="connsiteX4" fmla="*/ 1791 w 2714242"/>
              <a:gd name="connsiteY4" fmla="*/ 3144317 h 5592752"/>
              <a:gd name="connsiteX5" fmla="*/ 454 w 2714242"/>
              <a:gd name="connsiteY5" fmla="*/ 0 h 5592752"/>
              <a:gd name="connsiteX0" fmla="*/ 454 w 2714778"/>
              <a:gd name="connsiteY0" fmla="*/ 0 h 5596508"/>
              <a:gd name="connsiteX1" fmla="*/ 2714232 w 2714778"/>
              <a:gd name="connsiteY1" fmla="*/ 3644 h 5596508"/>
              <a:gd name="connsiteX2" fmla="*/ 2714070 w 2714778"/>
              <a:gd name="connsiteY2" fmla="*/ 5596508 h 5596508"/>
              <a:gd name="connsiteX3" fmla="*/ 1718207 w 2714778"/>
              <a:gd name="connsiteY3" fmla="*/ 5592752 h 5596508"/>
              <a:gd name="connsiteX4" fmla="*/ 1791 w 2714778"/>
              <a:gd name="connsiteY4" fmla="*/ 3144317 h 5596508"/>
              <a:gd name="connsiteX5" fmla="*/ 454 w 2714778"/>
              <a:gd name="connsiteY5" fmla="*/ 0 h 5596508"/>
              <a:gd name="connsiteX0" fmla="*/ 454 w 2714070"/>
              <a:gd name="connsiteY0" fmla="*/ 0 h 5596508"/>
              <a:gd name="connsiteX1" fmla="*/ 2709992 w 2714070"/>
              <a:gd name="connsiteY1" fmla="*/ 3644 h 5596508"/>
              <a:gd name="connsiteX2" fmla="*/ 2714070 w 2714070"/>
              <a:gd name="connsiteY2" fmla="*/ 5596508 h 5596508"/>
              <a:gd name="connsiteX3" fmla="*/ 1718207 w 2714070"/>
              <a:gd name="connsiteY3" fmla="*/ 5592752 h 5596508"/>
              <a:gd name="connsiteX4" fmla="*/ 1791 w 2714070"/>
              <a:gd name="connsiteY4" fmla="*/ 3144317 h 5596508"/>
              <a:gd name="connsiteX5" fmla="*/ 454 w 2714070"/>
              <a:gd name="connsiteY5" fmla="*/ 0 h 5596508"/>
              <a:gd name="connsiteX0" fmla="*/ 454 w 2714779"/>
              <a:gd name="connsiteY0" fmla="*/ 2054 h 5598562"/>
              <a:gd name="connsiteX1" fmla="*/ 2714233 w 2714779"/>
              <a:gd name="connsiteY1" fmla="*/ 0 h 5598562"/>
              <a:gd name="connsiteX2" fmla="*/ 2714070 w 2714779"/>
              <a:gd name="connsiteY2" fmla="*/ 5598562 h 5598562"/>
              <a:gd name="connsiteX3" fmla="*/ 1718207 w 2714779"/>
              <a:gd name="connsiteY3" fmla="*/ 5594806 h 5598562"/>
              <a:gd name="connsiteX4" fmla="*/ 1791 w 2714779"/>
              <a:gd name="connsiteY4" fmla="*/ 3146371 h 5598562"/>
              <a:gd name="connsiteX5" fmla="*/ 454 w 2714779"/>
              <a:gd name="connsiteY5" fmla="*/ 2054 h 5598562"/>
              <a:gd name="connsiteX0" fmla="*/ 454 w 2714779"/>
              <a:gd name="connsiteY0" fmla="*/ 7751 h 5598562"/>
              <a:gd name="connsiteX1" fmla="*/ 2714233 w 2714779"/>
              <a:gd name="connsiteY1" fmla="*/ 0 h 5598562"/>
              <a:gd name="connsiteX2" fmla="*/ 2714070 w 2714779"/>
              <a:gd name="connsiteY2" fmla="*/ 5598562 h 5598562"/>
              <a:gd name="connsiteX3" fmla="*/ 1718207 w 2714779"/>
              <a:gd name="connsiteY3" fmla="*/ 5594806 h 5598562"/>
              <a:gd name="connsiteX4" fmla="*/ 1791 w 2714779"/>
              <a:gd name="connsiteY4" fmla="*/ 3146371 h 5598562"/>
              <a:gd name="connsiteX5" fmla="*/ 454 w 2714779"/>
              <a:gd name="connsiteY5" fmla="*/ 7751 h 559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4779" h="5598562">
                <a:moveTo>
                  <a:pt x="454" y="7751"/>
                </a:moveTo>
                <a:lnTo>
                  <a:pt x="2714233" y="0"/>
                </a:lnTo>
                <a:cubicBezTo>
                  <a:pt x="2716190" y="1865237"/>
                  <a:pt x="2712113" y="3733325"/>
                  <a:pt x="2714070" y="5598562"/>
                </a:cubicBezTo>
                <a:lnTo>
                  <a:pt x="1718207" y="5594806"/>
                </a:lnTo>
                <a:cubicBezTo>
                  <a:pt x="689093" y="5284674"/>
                  <a:pt x="-8821" y="4000042"/>
                  <a:pt x="1791" y="3146371"/>
                </a:cubicBezTo>
                <a:cubicBezTo>
                  <a:pt x="3783" y="1943108"/>
                  <a:pt x="-1538" y="1211014"/>
                  <a:pt x="454" y="7751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5E8E5-FC3F-4B02-8560-314161E659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AU"/>
              <a:t>Presentation Title | Date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83E44-C534-44A2-8F6E-F9372FE5C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9939388E-DE68-4319-9112-7BA5E2C40E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5326" y="1700213"/>
            <a:ext cx="7089890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spcAft>
                <a:spcPts val="600"/>
              </a:spcAft>
              <a:defRPr lang="en-US" dirty="0" smtClean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E4E8D8-7819-4122-838F-7CED981EC3B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l"/>
            <a:r>
              <a:rPr lang="en-US"/>
              <a:t>CRICOS code 00025B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8E5BD460-2E08-418B-9ED2-FED7577890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E2A31D-86B6-46B8-BB44-FE4A0151AFEC}"/>
              </a:ext>
            </a:extLst>
          </p:cNvPr>
          <p:cNvSpPr/>
          <p:nvPr userDrawn="1"/>
        </p:nvSpPr>
        <p:spPr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9DB1757-F26E-4E87-887C-D21CB8F0D4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3322A0C3-D06A-4B53-BF2D-7247BE3F1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7089890" cy="469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313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64299D2-DE60-4B62-A10B-37589920676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1143405"/>
            <a:ext cx="10738247" cy="1296144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95298" y="2553954"/>
            <a:ext cx="10747200" cy="26752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8" name="Right Triangle 3">
            <a:extLst>
              <a:ext uri="{FF2B5EF4-FFF2-40B4-BE49-F238E27FC236}">
                <a16:creationId xmlns:a16="http://schemas.microsoft.com/office/drawing/2014/main" id="{E49831C3-1265-4B26-84DA-16A7EC28AF57}"/>
              </a:ext>
            </a:extLst>
          </p:cNvPr>
          <p:cNvSpPr/>
          <p:nvPr userDrawn="1"/>
        </p:nvSpPr>
        <p:spPr>
          <a:xfrm>
            <a:off x="1" y="4076700"/>
            <a:ext cx="2555875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8" name="Graphic 1">
            <a:extLst>
              <a:ext uri="{FF2B5EF4-FFF2-40B4-BE49-F238E27FC236}">
                <a16:creationId xmlns:a16="http://schemas.microsoft.com/office/drawing/2014/main" id="{570549AC-72A0-49C7-B98A-4959B5690850}"/>
              </a:ext>
            </a:extLst>
          </p:cNvPr>
          <p:cNvSpPr/>
          <p:nvPr userDrawn="1"/>
        </p:nvSpPr>
        <p:spPr>
          <a:xfrm>
            <a:off x="9912424" y="5571759"/>
            <a:ext cx="2279576" cy="1286241"/>
          </a:xfrm>
          <a:custGeom>
            <a:avLst/>
            <a:gdLst>
              <a:gd name="connsiteX0" fmla="*/ 1704499 w 1704975"/>
              <a:gd name="connsiteY0" fmla="*/ 961382 h 962025"/>
              <a:gd name="connsiteX1" fmla="*/ 1172051 w 1704975"/>
              <a:gd name="connsiteY1" fmla="*/ 803267 h 962025"/>
              <a:gd name="connsiteX2" fmla="*/ 589121 w 1704975"/>
              <a:gd name="connsiteY2" fmla="*/ 611815 h 962025"/>
              <a:gd name="connsiteX3" fmla="*/ 7144 w 1704975"/>
              <a:gd name="connsiteY3" fmla="*/ 768977 h 962025"/>
              <a:gd name="connsiteX4" fmla="*/ 764381 w 1704975"/>
              <a:gd name="connsiteY4" fmla="*/ 128897 h 962025"/>
              <a:gd name="connsiteX5" fmla="*/ 1614011 w 1704975"/>
              <a:gd name="connsiteY5" fmla="*/ 72700 h 962025"/>
              <a:gd name="connsiteX6" fmla="*/ 1705451 w 1704975"/>
              <a:gd name="connsiteY6" fmla="*/ 104132 h 962025"/>
              <a:gd name="connsiteX7" fmla="*/ 1704499 w 1704975"/>
              <a:gd name="connsiteY7" fmla="*/ 961382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75" h="962025">
                <a:moveTo>
                  <a:pt x="1704499" y="961382"/>
                </a:moveTo>
                <a:cubicBezTo>
                  <a:pt x="1523524" y="935665"/>
                  <a:pt x="1348264" y="859465"/>
                  <a:pt x="1172051" y="803267"/>
                </a:cubicBezTo>
                <a:cubicBezTo>
                  <a:pt x="976789" y="741355"/>
                  <a:pt x="788194" y="654677"/>
                  <a:pt x="589121" y="611815"/>
                </a:cubicBezTo>
                <a:cubicBezTo>
                  <a:pt x="301466" y="550855"/>
                  <a:pt x="224314" y="585145"/>
                  <a:pt x="7144" y="768977"/>
                </a:cubicBezTo>
                <a:cubicBezTo>
                  <a:pt x="50006" y="717542"/>
                  <a:pt x="525304" y="253675"/>
                  <a:pt x="764381" y="128897"/>
                </a:cubicBezTo>
                <a:cubicBezTo>
                  <a:pt x="1040606" y="-14930"/>
                  <a:pt x="1321594" y="-28265"/>
                  <a:pt x="1614011" y="72700"/>
                </a:cubicBezTo>
                <a:cubicBezTo>
                  <a:pt x="1644491" y="83177"/>
                  <a:pt x="1674971" y="93655"/>
                  <a:pt x="1705451" y="104132"/>
                </a:cubicBezTo>
                <a:lnTo>
                  <a:pt x="1704499" y="96138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EDF6610-A984-4E2A-B1B8-C6D0294849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325" y="207631"/>
            <a:ext cx="3204000" cy="4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75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Two Thirds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B39BD51-2E8D-4FDD-8EEB-A7A9070EDD6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09550" y="-3115"/>
            <a:ext cx="7782449" cy="6868289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586635 h 6179387"/>
              <a:gd name="connsiteX1" fmla="*/ 5198916 w 5198916"/>
              <a:gd name="connsiteY1" fmla="*/ 0 h 6179387"/>
              <a:gd name="connsiteX2" fmla="*/ 5198916 w 5198916"/>
              <a:gd name="connsiteY2" fmla="*/ 6173828 h 6179387"/>
              <a:gd name="connsiteX3" fmla="*/ 1718207 w 5198916"/>
              <a:gd name="connsiteY3" fmla="*/ 6179387 h 6179387"/>
              <a:gd name="connsiteX4" fmla="*/ 1791 w 5198916"/>
              <a:gd name="connsiteY4" fmla="*/ 3730952 h 6179387"/>
              <a:gd name="connsiteX5" fmla="*/ 454 w 5198916"/>
              <a:gd name="connsiteY5" fmla="*/ 586635 h 6179387"/>
              <a:gd name="connsiteX0" fmla="*/ 8476 w 5197245"/>
              <a:gd name="connsiteY0" fmla="*/ 39696 h 6179387"/>
              <a:gd name="connsiteX1" fmla="*/ 5197245 w 5197245"/>
              <a:gd name="connsiteY1" fmla="*/ 0 h 6179387"/>
              <a:gd name="connsiteX2" fmla="*/ 5197245 w 5197245"/>
              <a:gd name="connsiteY2" fmla="*/ 6173828 h 6179387"/>
              <a:gd name="connsiteX3" fmla="*/ 1716536 w 5197245"/>
              <a:gd name="connsiteY3" fmla="*/ 6179387 h 6179387"/>
              <a:gd name="connsiteX4" fmla="*/ 120 w 5197245"/>
              <a:gd name="connsiteY4" fmla="*/ 3730952 h 6179387"/>
              <a:gd name="connsiteX5" fmla="*/ 8476 w 5197245"/>
              <a:gd name="connsiteY5" fmla="*/ 39696 h 6179387"/>
              <a:gd name="connsiteX0" fmla="*/ 8476 w 5197245"/>
              <a:gd name="connsiteY0" fmla="*/ 0 h 6139691"/>
              <a:gd name="connsiteX1" fmla="*/ 5146357 w 5197245"/>
              <a:gd name="connsiteY1" fmla="*/ 191044 h 6139691"/>
              <a:gd name="connsiteX2" fmla="*/ 5197245 w 5197245"/>
              <a:gd name="connsiteY2" fmla="*/ 6134132 h 6139691"/>
              <a:gd name="connsiteX3" fmla="*/ 1716536 w 5197245"/>
              <a:gd name="connsiteY3" fmla="*/ 6139691 h 6139691"/>
              <a:gd name="connsiteX4" fmla="*/ 120 w 5197245"/>
              <a:gd name="connsiteY4" fmla="*/ 3691256 h 6139691"/>
              <a:gd name="connsiteX5" fmla="*/ 8476 w 5197245"/>
              <a:gd name="connsiteY5" fmla="*/ 0 h 6139691"/>
              <a:gd name="connsiteX0" fmla="*/ 8476 w 5197245"/>
              <a:gd name="connsiteY0" fmla="*/ 22604 h 6162295"/>
              <a:gd name="connsiteX1" fmla="*/ 5197245 w 5197245"/>
              <a:gd name="connsiteY1" fmla="*/ 0 h 6162295"/>
              <a:gd name="connsiteX2" fmla="*/ 5197245 w 5197245"/>
              <a:gd name="connsiteY2" fmla="*/ 6156736 h 6162295"/>
              <a:gd name="connsiteX3" fmla="*/ 1716536 w 5197245"/>
              <a:gd name="connsiteY3" fmla="*/ 6162295 h 6162295"/>
              <a:gd name="connsiteX4" fmla="*/ 120 w 5197245"/>
              <a:gd name="connsiteY4" fmla="*/ 3713860 h 6162295"/>
              <a:gd name="connsiteX5" fmla="*/ 8476 w 5197245"/>
              <a:gd name="connsiteY5" fmla="*/ 22604 h 6162295"/>
              <a:gd name="connsiteX0" fmla="*/ 2115 w 5197245"/>
              <a:gd name="connsiteY0" fmla="*/ 5512 h 6162295"/>
              <a:gd name="connsiteX1" fmla="*/ 5197245 w 5197245"/>
              <a:gd name="connsiteY1" fmla="*/ 0 h 6162295"/>
              <a:gd name="connsiteX2" fmla="*/ 5197245 w 5197245"/>
              <a:gd name="connsiteY2" fmla="*/ 6156736 h 6162295"/>
              <a:gd name="connsiteX3" fmla="*/ 1716536 w 5197245"/>
              <a:gd name="connsiteY3" fmla="*/ 6162295 h 6162295"/>
              <a:gd name="connsiteX4" fmla="*/ 120 w 5197245"/>
              <a:gd name="connsiteY4" fmla="*/ 3713860 h 6162295"/>
              <a:gd name="connsiteX5" fmla="*/ 2115 w 5197245"/>
              <a:gd name="connsiteY5" fmla="*/ 5512 h 616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97245" h="6162295">
                <a:moveTo>
                  <a:pt x="2115" y="5512"/>
                </a:moveTo>
                <a:lnTo>
                  <a:pt x="5197245" y="0"/>
                </a:lnTo>
                <a:lnTo>
                  <a:pt x="5197245" y="6156736"/>
                </a:lnTo>
                <a:lnTo>
                  <a:pt x="1716536" y="6162295"/>
                </a:lnTo>
                <a:cubicBezTo>
                  <a:pt x="687422" y="5852163"/>
                  <a:pt x="-10492" y="4567531"/>
                  <a:pt x="120" y="3713860"/>
                </a:cubicBezTo>
                <a:cubicBezTo>
                  <a:pt x="2112" y="2510597"/>
                  <a:pt x="123" y="1208775"/>
                  <a:pt x="2115" y="5512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5E8E5-FC3F-4B02-8560-314161E659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Presentation Title | 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83E44-C534-44A2-8F6E-F9372FE5C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B945E3-14E3-4804-9C19-FEC6CFB9A2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6" y="2204864"/>
            <a:ext cx="3384000" cy="4093424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  <a:lvl6pPr>
              <a:defRPr lang="en-AU" dirty="0">
                <a:solidFill>
                  <a:schemeClr val="bg1"/>
                </a:solidFill>
              </a:defRPr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D0FAE-3953-4EE5-ADCD-BB5BCA72CF7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l"/>
            <a:r>
              <a:rPr lang="en-US"/>
              <a:t>CRICOS code 00025B</a:t>
            </a:r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322D7A-8171-44C9-AFA6-24E34B78763E}"/>
              </a:ext>
            </a:extLst>
          </p:cNvPr>
          <p:cNvSpPr txBox="1"/>
          <p:nvPr userDrawn="1"/>
        </p:nvSpPr>
        <p:spPr>
          <a:xfrm>
            <a:off x="1" y="-1053499"/>
            <a:ext cx="7632171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chemeClr val="bg1"/>
                </a:solidFill>
              </a:rPr>
              <a:t>For this slide design, you can change the background colour</a:t>
            </a:r>
          </a:p>
          <a:p>
            <a:r>
              <a:rPr lang="en-AU" sz="1400" dirty="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400" dirty="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the ‘Fill’ menu, ‘change ‘Solid fill’ to a </a:t>
            </a:r>
            <a:r>
              <a:rPr lang="en-US" sz="1400" dirty="0" err="1">
                <a:solidFill>
                  <a:schemeClr val="bg1"/>
                </a:solidFill>
              </a:rPr>
              <a:t>colour</a:t>
            </a:r>
            <a:r>
              <a:rPr lang="en-US" sz="1400" dirty="0">
                <a:solidFill>
                  <a:schemeClr val="bg1"/>
                </a:solidFill>
              </a:rPr>
              <a:t> from the palette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F45073E-2992-405B-AB05-A3E6ADD28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3384549" cy="1008112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60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Half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FB0C548-DD10-4ED1-BA05-293A119D2AE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102278" y="-2778"/>
            <a:ext cx="6093632" cy="6860624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3943363 w 4070093"/>
              <a:gd name="connsiteY1" fmla="*/ 324970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10480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5150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14049 w 4069424"/>
              <a:gd name="connsiteY0" fmla="*/ 174112 h 5602782"/>
              <a:gd name="connsiteX1" fmla="*/ 4068911 w 4069424"/>
              <a:gd name="connsiteY1" fmla="*/ 0 h 5602782"/>
              <a:gd name="connsiteX2" fmla="*/ 4068422 w 4069424"/>
              <a:gd name="connsiteY2" fmla="*/ 5600840 h 5602782"/>
              <a:gd name="connsiteX3" fmla="*/ 1716536 w 4069424"/>
              <a:gd name="connsiteY3" fmla="*/ 5602782 h 5602782"/>
              <a:gd name="connsiteX4" fmla="*/ 120 w 4069424"/>
              <a:gd name="connsiteY4" fmla="*/ 3154347 h 5602782"/>
              <a:gd name="connsiteX5" fmla="*/ 14049 w 4069424"/>
              <a:gd name="connsiteY5" fmla="*/ 174112 h 560278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4065493 w 4070093"/>
              <a:gd name="connsiteY1" fmla="*/ 51501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934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4333 h 5597085"/>
              <a:gd name="connsiteX1" fmla="*/ 4070582 w 4071095"/>
              <a:gd name="connsiteY1" fmla="*/ 0 h 5597085"/>
              <a:gd name="connsiteX2" fmla="*/ 4070093 w 4071095"/>
              <a:gd name="connsiteY2" fmla="*/ 5595143 h 5597085"/>
              <a:gd name="connsiteX3" fmla="*/ 1718207 w 4071095"/>
              <a:gd name="connsiteY3" fmla="*/ 5597085 h 5597085"/>
              <a:gd name="connsiteX4" fmla="*/ 1791 w 4071095"/>
              <a:gd name="connsiteY4" fmla="*/ 3148650 h 5597085"/>
              <a:gd name="connsiteX5" fmla="*/ 454 w 4071095"/>
              <a:gd name="connsiteY5" fmla="*/ 4333 h 5597085"/>
              <a:gd name="connsiteX0" fmla="*/ 454 w 4070093"/>
              <a:gd name="connsiteY0" fmla="*/ 562667 h 6155419"/>
              <a:gd name="connsiteX1" fmla="*/ 4062101 w 4070093"/>
              <a:gd name="connsiteY1" fmla="*/ 0 h 6155419"/>
              <a:gd name="connsiteX2" fmla="*/ 4070093 w 4070093"/>
              <a:gd name="connsiteY2" fmla="*/ 6153477 h 6155419"/>
              <a:gd name="connsiteX3" fmla="*/ 1718207 w 4070093"/>
              <a:gd name="connsiteY3" fmla="*/ 6155419 h 6155419"/>
              <a:gd name="connsiteX4" fmla="*/ 1791 w 4070093"/>
              <a:gd name="connsiteY4" fmla="*/ 3706984 h 6155419"/>
              <a:gd name="connsiteX5" fmla="*/ 454 w 4070093"/>
              <a:gd name="connsiteY5" fmla="*/ 562667 h 6155419"/>
              <a:gd name="connsiteX0" fmla="*/ 7264 w 4068422"/>
              <a:gd name="connsiteY0" fmla="*/ 15728 h 6155419"/>
              <a:gd name="connsiteX1" fmla="*/ 4060430 w 4068422"/>
              <a:gd name="connsiteY1" fmla="*/ 0 h 6155419"/>
              <a:gd name="connsiteX2" fmla="*/ 4068422 w 4068422"/>
              <a:gd name="connsiteY2" fmla="*/ 6153477 h 6155419"/>
              <a:gd name="connsiteX3" fmla="*/ 1716536 w 4068422"/>
              <a:gd name="connsiteY3" fmla="*/ 6155419 h 6155419"/>
              <a:gd name="connsiteX4" fmla="*/ 120 w 4068422"/>
              <a:gd name="connsiteY4" fmla="*/ 3706984 h 6155419"/>
              <a:gd name="connsiteX5" fmla="*/ 7264 w 4068422"/>
              <a:gd name="connsiteY5" fmla="*/ 15728 h 6155419"/>
              <a:gd name="connsiteX0" fmla="*/ 7264 w 4069425"/>
              <a:gd name="connsiteY0" fmla="*/ 15728 h 6155419"/>
              <a:gd name="connsiteX1" fmla="*/ 4068912 w 4069425"/>
              <a:gd name="connsiteY1" fmla="*/ 0 h 6155419"/>
              <a:gd name="connsiteX2" fmla="*/ 4068422 w 4069425"/>
              <a:gd name="connsiteY2" fmla="*/ 6153477 h 6155419"/>
              <a:gd name="connsiteX3" fmla="*/ 1716536 w 4069425"/>
              <a:gd name="connsiteY3" fmla="*/ 6155419 h 6155419"/>
              <a:gd name="connsiteX4" fmla="*/ 120 w 4069425"/>
              <a:gd name="connsiteY4" fmla="*/ 3706984 h 6155419"/>
              <a:gd name="connsiteX5" fmla="*/ 7264 w 4069425"/>
              <a:gd name="connsiteY5" fmla="*/ 15728 h 6155419"/>
              <a:gd name="connsiteX0" fmla="*/ 3023 w 4069425"/>
              <a:gd name="connsiteY0" fmla="*/ 4334 h 6155419"/>
              <a:gd name="connsiteX1" fmla="*/ 4068912 w 4069425"/>
              <a:gd name="connsiteY1" fmla="*/ 0 h 6155419"/>
              <a:gd name="connsiteX2" fmla="*/ 4068422 w 4069425"/>
              <a:gd name="connsiteY2" fmla="*/ 6153477 h 6155419"/>
              <a:gd name="connsiteX3" fmla="*/ 1716536 w 4069425"/>
              <a:gd name="connsiteY3" fmla="*/ 6155419 h 6155419"/>
              <a:gd name="connsiteX4" fmla="*/ 120 w 4069425"/>
              <a:gd name="connsiteY4" fmla="*/ 3706984 h 6155419"/>
              <a:gd name="connsiteX5" fmla="*/ 3023 w 4069425"/>
              <a:gd name="connsiteY5" fmla="*/ 4334 h 6155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9425" h="6155419">
                <a:moveTo>
                  <a:pt x="3023" y="4334"/>
                </a:moveTo>
                <a:lnTo>
                  <a:pt x="4068912" y="0"/>
                </a:lnTo>
                <a:cubicBezTo>
                  <a:pt x="4070869" y="1865237"/>
                  <a:pt x="4066465" y="4288240"/>
                  <a:pt x="4068422" y="6153477"/>
                </a:cubicBezTo>
                <a:lnTo>
                  <a:pt x="1716536" y="6155419"/>
                </a:lnTo>
                <a:cubicBezTo>
                  <a:pt x="687422" y="5845287"/>
                  <a:pt x="-10492" y="4560655"/>
                  <a:pt x="120" y="3706984"/>
                </a:cubicBezTo>
                <a:cubicBezTo>
                  <a:pt x="2112" y="2503721"/>
                  <a:pt x="1031" y="1207597"/>
                  <a:pt x="3023" y="4334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5E8E5-FC3F-4B02-8560-314161E659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AU"/>
              <a:t>Presentation Title | Date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83E44-C534-44A2-8F6E-F9372FE5C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E4E8D8-7819-4122-838F-7CED981EC3B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l"/>
            <a:r>
              <a:rPr lang="en-US"/>
              <a:t>CRICOS code 00025B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8E5BD460-2E08-418B-9ED2-FED7577890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D06BD81E-48A0-488B-B875-7D993A64CC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5" y="1700213"/>
            <a:ext cx="5208587" cy="4598075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  <a:lvl6pPr>
              <a:defRPr lang="en-AU" dirty="0">
                <a:solidFill>
                  <a:schemeClr val="bg1"/>
                </a:solidFill>
              </a:defRPr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B152F0-B857-4837-AD26-E55058B68A12}"/>
              </a:ext>
            </a:extLst>
          </p:cNvPr>
          <p:cNvSpPr txBox="1"/>
          <p:nvPr userDrawn="1"/>
        </p:nvSpPr>
        <p:spPr>
          <a:xfrm>
            <a:off x="1" y="-1053499"/>
            <a:ext cx="7632171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chemeClr val="bg1"/>
                </a:solidFill>
              </a:rPr>
              <a:t>For this slide design, you can change the background colour</a:t>
            </a:r>
          </a:p>
          <a:p>
            <a:r>
              <a:rPr lang="en-AU" sz="1400" dirty="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400" dirty="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the ‘Fill’ menu, ‘change ‘Solid fill’ to a </a:t>
            </a:r>
            <a:r>
              <a:rPr lang="en-US" sz="1400" dirty="0" err="1">
                <a:solidFill>
                  <a:schemeClr val="bg1"/>
                </a:solidFill>
              </a:rPr>
              <a:t>colour</a:t>
            </a:r>
            <a:r>
              <a:rPr lang="en-US" sz="1400" dirty="0">
                <a:solidFill>
                  <a:schemeClr val="bg1"/>
                </a:solidFill>
              </a:rPr>
              <a:t> from the palette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07296C6-F9EC-4B3A-9119-76D6C6709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5208586" cy="468000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333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One Third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8FB0C548-DD10-4ED1-BA05-293A119D2AE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08851" y="-8784"/>
            <a:ext cx="4083149" cy="6868620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0093"/>
              <a:gd name="connsiteY0" fmla="*/ 0 h 5592752"/>
              <a:gd name="connsiteX1" fmla="*/ 2714232 w 4070093"/>
              <a:gd name="connsiteY1" fmla="*/ 3644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2714242"/>
              <a:gd name="connsiteY0" fmla="*/ 0 h 5592752"/>
              <a:gd name="connsiteX1" fmla="*/ 2714232 w 2714242"/>
              <a:gd name="connsiteY1" fmla="*/ 3644 h 5592752"/>
              <a:gd name="connsiteX2" fmla="*/ 2455391 w 2714242"/>
              <a:gd name="connsiteY2" fmla="*/ 5590810 h 5592752"/>
              <a:gd name="connsiteX3" fmla="*/ 1718207 w 2714242"/>
              <a:gd name="connsiteY3" fmla="*/ 5592752 h 5592752"/>
              <a:gd name="connsiteX4" fmla="*/ 1791 w 2714242"/>
              <a:gd name="connsiteY4" fmla="*/ 3144317 h 5592752"/>
              <a:gd name="connsiteX5" fmla="*/ 454 w 2714242"/>
              <a:gd name="connsiteY5" fmla="*/ 0 h 5592752"/>
              <a:gd name="connsiteX0" fmla="*/ 454 w 2714778"/>
              <a:gd name="connsiteY0" fmla="*/ 0 h 5596508"/>
              <a:gd name="connsiteX1" fmla="*/ 2714232 w 2714778"/>
              <a:gd name="connsiteY1" fmla="*/ 3644 h 5596508"/>
              <a:gd name="connsiteX2" fmla="*/ 2714070 w 2714778"/>
              <a:gd name="connsiteY2" fmla="*/ 5596508 h 5596508"/>
              <a:gd name="connsiteX3" fmla="*/ 1718207 w 2714778"/>
              <a:gd name="connsiteY3" fmla="*/ 5592752 h 5596508"/>
              <a:gd name="connsiteX4" fmla="*/ 1791 w 2714778"/>
              <a:gd name="connsiteY4" fmla="*/ 3144317 h 5596508"/>
              <a:gd name="connsiteX5" fmla="*/ 454 w 2714778"/>
              <a:gd name="connsiteY5" fmla="*/ 0 h 5596508"/>
              <a:gd name="connsiteX0" fmla="*/ 454 w 2714070"/>
              <a:gd name="connsiteY0" fmla="*/ 0 h 5596508"/>
              <a:gd name="connsiteX1" fmla="*/ 2709992 w 2714070"/>
              <a:gd name="connsiteY1" fmla="*/ 3644 h 5596508"/>
              <a:gd name="connsiteX2" fmla="*/ 2714070 w 2714070"/>
              <a:gd name="connsiteY2" fmla="*/ 5596508 h 5596508"/>
              <a:gd name="connsiteX3" fmla="*/ 1718207 w 2714070"/>
              <a:gd name="connsiteY3" fmla="*/ 5592752 h 5596508"/>
              <a:gd name="connsiteX4" fmla="*/ 1791 w 2714070"/>
              <a:gd name="connsiteY4" fmla="*/ 3144317 h 5596508"/>
              <a:gd name="connsiteX5" fmla="*/ 454 w 2714070"/>
              <a:gd name="connsiteY5" fmla="*/ 0 h 5596508"/>
              <a:gd name="connsiteX0" fmla="*/ 454 w 2714779"/>
              <a:gd name="connsiteY0" fmla="*/ 2054 h 5598562"/>
              <a:gd name="connsiteX1" fmla="*/ 2714233 w 2714779"/>
              <a:gd name="connsiteY1" fmla="*/ 0 h 5598562"/>
              <a:gd name="connsiteX2" fmla="*/ 2714070 w 2714779"/>
              <a:gd name="connsiteY2" fmla="*/ 5598562 h 5598562"/>
              <a:gd name="connsiteX3" fmla="*/ 1718207 w 2714779"/>
              <a:gd name="connsiteY3" fmla="*/ 5594806 h 5598562"/>
              <a:gd name="connsiteX4" fmla="*/ 1791 w 2714779"/>
              <a:gd name="connsiteY4" fmla="*/ 3146371 h 5598562"/>
              <a:gd name="connsiteX5" fmla="*/ 454 w 2714779"/>
              <a:gd name="connsiteY5" fmla="*/ 2054 h 5598562"/>
              <a:gd name="connsiteX0" fmla="*/ 454 w 2714779"/>
              <a:gd name="connsiteY0" fmla="*/ 7751 h 5598562"/>
              <a:gd name="connsiteX1" fmla="*/ 2714233 w 2714779"/>
              <a:gd name="connsiteY1" fmla="*/ 0 h 5598562"/>
              <a:gd name="connsiteX2" fmla="*/ 2714070 w 2714779"/>
              <a:gd name="connsiteY2" fmla="*/ 5598562 h 5598562"/>
              <a:gd name="connsiteX3" fmla="*/ 1718207 w 2714779"/>
              <a:gd name="connsiteY3" fmla="*/ 5594806 h 5598562"/>
              <a:gd name="connsiteX4" fmla="*/ 1791 w 2714779"/>
              <a:gd name="connsiteY4" fmla="*/ 3146371 h 5598562"/>
              <a:gd name="connsiteX5" fmla="*/ 454 w 2714779"/>
              <a:gd name="connsiteY5" fmla="*/ 7751 h 5598562"/>
              <a:gd name="connsiteX0" fmla="*/ 454 w 2714070"/>
              <a:gd name="connsiteY0" fmla="*/ 571782 h 6162593"/>
              <a:gd name="connsiteX1" fmla="*/ 2707872 w 2714070"/>
              <a:gd name="connsiteY1" fmla="*/ 0 h 6162593"/>
              <a:gd name="connsiteX2" fmla="*/ 2714070 w 2714070"/>
              <a:gd name="connsiteY2" fmla="*/ 6162593 h 6162593"/>
              <a:gd name="connsiteX3" fmla="*/ 1718207 w 2714070"/>
              <a:gd name="connsiteY3" fmla="*/ 6158837 h 6162593"/>
              <a:gd name="connsiteX4" fmla="*/ 1791 w 2714070"/>
              <a:gd name="connsiteY4" fmla="*/ 3710402 h 6162593"/>
              <a:gd name="connsiteX5" fmla="*/ 454 w 2714070"/>
              <a:gd name="connsiteY5" fmla="*/ 571782 h 6162593"/>
              <a:gd name="connsiteX0" fmla="*/ 454 w 2714070"/>
              <a:gd name="connsiteY0" fmla="*/ 7751 h 6162593"/>
              <a:gd name="connsiteX1" fmla="*/ 2707872 w 2714070"/>
              <a:gd name="connsiteY1" fmla="*/ 0 h 6162593"/>
              <a:gd name="connsiteX2" fmla="*/ 2714070 w 2714070"/>
              <a:gd name="connsiteY2" fmla="*/ 6162593 h 6162593"/>
              <a:gd name="connsiteX3" fmla="*/ 1718207 w 2714070"/>
              <a:gd name="connsiteY3" fmla="*/ 6158837 h 6162593"/>
              <a:gd name="connsiteX4" fmla="*/ 1791 w 2714070"/>
              <a:gd name="connsiteY4" fmla="*/ 3710402 h 6162593"/>
              <a:gd name="connsiteX5" fmla="*/ 454 w 2714070"/>
              <a:gd name="connsiteY5" fmla="*/ 7751 h 6162593"/>
              <a:gd name="connsiteX0" fmla="*/ 454 w 2720839"/>
              <a:gd name="connsiteY0" fmla="*/ 7751 h 6162593"/>
              <a:gd name="connsiteX1" fmla="*/ 2720594 w 2720839"/>
              <a:gd name="connsiteY1" fmla="*/ 0 h 6162593"/>
              <a:gd name="connsiteX2" fmla="*/ 2714070 w 2720839"/>
              <a:gd name="connsiteY2" fmla="*/ 6162593 h 6162593"/>
              <a:gd name="connsiteX3" fmla="*/ 1718207 w 2720839"/>
              <a:gd name="connsiteY3" fmla="*/ 6158837 h 6162593"/>
              <a:gd name="connsiteX4" fmla="*/ 1791 w 2720839"/>
              <a:gd name="connsiteY4" fmla="*/ 3710402 h 6162593"/>
              <a:gd name="connsiteX5" fmla="*/ 454 w 2720839"/>
              <a:gd name="connsiteY5" fmla="*/ 7751 h 6162593"/>
              <a:gd name="connsiteX0" fmla="*/ 454 w 2726792"/>
              <a:gd name="connsiteY0" fmla="*/ 7751 h 6162593"/>
              <a:gd name="connsiteX1" fmla="*/ 2720594 w 2726792"/>
              <a:gd name="connsiteY1" fmla="*/ 0 h 6162593"/>
              <a:gd name="connsiteX2" fmla="*/ 2726792 w 2726792"/>
              <a:gd name="connsiteY2" fmla="*/ 6162593 h 6162593"/>
              <a:gd name="connsiteX3" fmla="*/ 1718207 w 2726792"/>
              <a:gd name="connsiteY3" fmla="*/ 6158837 h 6162593"/>
              <a:gd name="connsiteX4" fmla="*/ 1791 w 2726792"/>
              <a:gd name="connsiteY4" fmla="*/ 3710402 h 6162593"/>
              <a:gd name="connsiteX5" fmla="*/ 454 w 2726792"/>
              <a:gd name="connsiteY5" fmla="*/ 7751 h 6162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26792" h="6162593">
                <a:moveTo>
                  <a:pt x="454" y="7751"/>
                </a:moveTo>
                <a:lnTo>
                  <a:pt x="2720594" y="0"/>
                </a:lnTo>
                <a:cubicBezTo>
                  <a:pt x="2722551" y="1865237"/>
                  <a:pt x="2724835" y="4297356"/>
                  <a:pt x="2726792" y="6162593"/>
                </a:cubicBezTo>
                <a:lnTo>
                  <a:pt x="1718207" y="6158837"/>
                </a:lnTo>
                <a:cubicBezTo>
                  <a:pt x="689093" y="5848705"/>
                  <a:pt x="-8821" y="4564073"/>
                  <a:pt x="1791" y="3710402"/>
                </a:cubicBezTo>
                <a:cubicBezTo>
                  <a:pt x="3783" y="2507139"/>
                  <a:pt x="-1538" y="1211014"/>
                  <a:pt x="454" y="7751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5E8E5-FC3F-4B02-8560-314161E659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AU"/>
              <a:t>Presentation Title | Date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83E44-C534-44A2-8F6E-F9372FE5C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E4E8D8-7819-4122-838F-7CED981EC3B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CRICOS code 00025B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8E5BD460-2E08-418B-9ED2-FED7577890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68C9D50-7928-4CA0-BFA2-1AB0032BF1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5" y="1700213"/>
            <a:ext cx="7089891" cy="4598075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  <a:lvl6pPr>
              <a:defRPr lang="en-AU" dirty="0">
                <a:solidFill>
                  <a:schemeClr val="bg1"/>
                </a:solidFill>
              </a:defRPr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34DE91-0A0E-4F2C-AE95-29A5EC069F9B}"/>
              </a:ext>
            </a:extLst>
          </p:cNvPr>
          <p:cNvSpPr txBox="1"/>
          <p:nvPr userDrawn="1"/>
        </p:nvSpPr>
        <p:spPr>
          <a:xfrm>
            <a:off x="1" y="-1053499"/>
            <a:ext cx="7632171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chemeClr val="bg1"/>
                </a:solidFill>
              </a:rPr>
              <a:t>For this slide design, you can change the background colour</a:t>
            </a:r>
          </a:p>
          <a:p>
            <a:r>
              <a:rPr lang="en-AU" sz="1400" dirty="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400" dirty="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the ‘Fill’ menu, ‘change ‘Solid fill’ to a </a:t>
            </a:r>
            <a:r>
              <a:rPr lang="en-US" sz="1400" dirty="0" err="1">
                <a:solidFill>
                  <a:schemeClr val="bg1"/>
                </a:solidFill>
              </a:rPr>
              <a:t>colour</a:t>
            </a:r>
            <a:r>
              <a:rPr lang="en-US" sz="1400" dirty="0">
                <a:solidFill>
                  <a:schemeClr val="bg1"/>
                </a:solidFill>
              </a:rPr>
              <a:t> from the palette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F87536-1667-4319-A130-CF6578DB2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7096124" cy="46905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742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B39BD51-2E8D-4FDD-8EEB-A7A9070EDD6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07049" y="630978"/>
            <a:ext cx="3888000" cy="2844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5E8E5-FC3F-4B02-8560-314161E659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AU"/>
              <a:t>Presentation Title | Date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83E44-C534-44A2-8F6E-F9372FE5C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B945E3-14E3-4804-9C19-FEC6CFB9A2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5326" y="2204864"/>
            <a:ext cx="3384000" cy="4093424"/>
          </a:xfrm>
          <a:prstGeom prst="rect">
            <a:avLst/>
          </a:prstGeom>
        </p:spPr>
        <p:txBody>
          <a:bodyPr/>
          <a:lstStyle>
            <a:lvl1pPr>
              <a:buNone/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D0FAE-3953-4EE5-ADCD-BB5BCA72CF7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l"/>
            <a:r>
              <a:rPr lang="en-US"/>
              <a:t>CRICOS code 00025B</a:t>
            </a:r>
            <a:endParaRPr lang="en-AU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A8ABAA8-126B-459D-B960-B85E22F49D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86B950FF-5CC1-4A3A-ABA9-ADF58494DD0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407049" y="3485752"/>
            <a:ext cx="3888000" cy="2844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BA2B0415-0383-4B33-9E29-9ADFC2A0542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304000" y="630978"/>
            <a:ext cx="3888000" cy="2844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4966C236-904D-498D-801E-8C4057C0A03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4000" y="3485752"/>
            <a:ext cx="3888000" cy="2844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7D8A62-4A58-4C23-B0E5-AEF193611E4D}"/>
              </a:ext>
            </a:extLst>
          </p:cNvPr>
          <p:cNvSpPr/>
          <p:nvPr userDrawn="1"/>
        </p:nvSpPr>
        <p:spPr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DEB74D7-CB6B-47FE-A2A8-7AE5F1DED9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E061BA70-9BEA-4AF5-8B24-03EBB3F28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3384549" cy="1008112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7384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Text &amp;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CE2774-14F3-4413-B606-C993C97969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AU"/>
              <a:t>Presentation Title | Date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771394-5B89-4C72-9322-C5B01C7801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44D1A49-1FEC-4FD2-B560-402C9B2E281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5326" y="3447000"/>
            <a:ext cx="3384000" cy="2861725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picture</a:t>
            </a:r>
          </a:p>
          <a:p>
            <a:endParaRPr lang="en-AU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C59B66CF-A807-44F1-A681-793122F8A03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409626" y="3447000"/>
            <a:ext cx="3384000" cy="2861725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picture</a:t>
            </a:r>
          </a:p>
          <a:p>
            <a:endParaRPr lang="en-AU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6B4B4A83-90AC-42EA-83C2-FA8462468851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12676" y="3446253"/>
            <a:ext cx="3384000" cy="2861725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picture</a:t>
            </a:r>
          </a:p>
          <a:p>
            <a:endParaRPr lang="en-AU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1089730-A73F-422F-BD54-BF23888B1D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95325" y="1700212"/>
            <a:ext cx="3384000" cy="172878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9BA9F9C4-C84A-43FB-A465-E020A9EB63D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09626" y="1700212"/>
            <a:ext cx="3384000" cy="172878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564335FC-BD53-4794-8DA5-8FFBAE1F28B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12676" y="1700212"/>
            <a:ext cx="3384000" cy="172878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195DD-3DD6-4BE8-8993-CA04B5EDA6E7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l"/>
            <a:r>
              <a:rPr lang="en-US"/>
              <a:t>CRICOS code 00025B</a:t>
            </a:r>
            <a:endParaRPr lang="en-AU" dirty="0"/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BBC08AD-280F-4174-A0CE-490AAFB979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C1E423-DB93-432A-8BB7-4B2613DBF942}"/>
              </a:ext>
            </a:extLst>
          </p:cNvPr>
          <p:cNvSpPr/>
          <p:nvPr userDrawn="1"/>
        </p:nvSpPr>
        <p:spPr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E590DBB-90A7-43BF-BDD1-CF1C6212FA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C882AF12-58DE-43D7-9E95-F90A1203C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255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CE2774-14F3-4413-B606-C993C97969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AU"/>
              <a:t>Presentation Title | Date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771394-5B89-4C72-9322-C5B01C7801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44D1A49-1FEC-4FD2-B560-402C9B2E281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691720" y="1700808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1089730-A73F-422F-BD54-BF23888B1D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19668" y="2996952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9BA9F9C4-C84A-43FB-A465-E020A9EB63D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19668" y="3271090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195DD-3DD6-4BE8-8993-CA04B5EDA6E7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l"/>
            <a:r>
              <a:rPr lang="en-US"/>
              <a:t>CRICOS code 00025B</a:t>
            </a:r>
            <a:endParaRPr lang="en-AU" dirty="0"/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BBC08AD-280F-4174-A0CE-490AAFB979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49164FB8-D4B8-4D90-B308-464FB278E97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376051" y="1700808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01E9CDC-2523-40AE-AF29-5A44EBFD89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403999" y="2996952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4ADAC2D7-6D0E-46B8-9F7A-B4DB99B8900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403999" y="3271090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EFE4D8B1-EBB1-4B03-B440-81D22A8A0339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9063158" y="1700907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9FADD90A-0B64-4F90-9B57-FE13E0FCA22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091106" y="2997051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ABE4C7F0-C749-4520-AA04-DB6CA99155A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8091106" y="3271189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10240862-4D4B-4BB9-8F4B-AA856CD17F50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691720" y="4077242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58449337-35B4-44F8-8D00-F0C15EFB9CE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19668" y="5373386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2477189D-83D5-4749-BD7C-CADC0D1471D9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719668" y="5647524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6618C35F-5F01-46A6-BF04-0CA9BDBAAB65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376051" y="4077242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28" name="Text Placeholder 14">
            <a:extLst>
              <a:ext uri="{FF2B5EF4-FFF2-40B4-BE49-F238E27FC236}">
                <a16:creationId xmlns:a16="http://schemas.microsoft.com/office/drawing/2014/main" id="{B63A3128-4CA8-48D5-B82E-7EDA918D7F3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403999" y="5373386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29" name="Text Placeholder 14">
            <a:extLst>
              <a:ext uri="{FF2B5EF4-FFF2-40B4-BE49-F238E27FC236}">
                <a16:creationId xmlns:a16="http://schemas.microsoft.com/office/drawing/2014/main" id="{AB7F5300-022A-4183-A132-AA8EB6534A61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403999" y="5647524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CE2DF1AF-9EAD-40B3-B73C-07649220BF03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9063158" y="4077341"/>
            <a:ext cx="1439897" cy="1199578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Click icon to insert icon</a:t>
            </a:r>
          </a:p>
          <a:p>
            <a:endParaRPr lang="en-AU" dirty="0"/>
          </a:p>
        </p:txBody>
      </p:sp>
      <p:sp>
        <p:nvSpPr>
          <p:cNvPr id="31" name="Text Placeholder 14">
            <a:extLst>
              <a:ext uri="{FF2B5EF4-FFF2-40B4-BE49-F238E27FC236}">
                <a16:creationId xmlns:a16="http://schemas.microsoft.com/office/drawing/2014/main" id="{40CD5A08-CA4F-41B8-A1B0-488A6EC44817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091106" y="5373485"/>
            <a:ext cx="3384000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32" name="Text Placeholder 14">
            <a:extLst>
              <a:ext uri="{FF2B5EF4-FFF2-40B4-BE49-F238E27FC236}">
                <a16:creationId xmlns:a16="http://schemas.microsoft.com/office/drawing/2014/main" id="{B722C2B9-2C83-4877-A90D-0CA01537B08C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8091106" y="5647623"/>
            <a:ext cx="3384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FF019EB-FA99-486B-BA02-92BE76012990}"/>
              </a:ext>
            </a:extLst>
          </p:cNvPr>
          <p:cNvSpPr/>
          <p:nvPr userDrawn="1"/>
        </p:nvSpPr>
        <p:spPr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F1882F53-3639-4FFE-AFD1-5428267B6B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3D2A4C4A-3642-4CE3-8FB6-AFE5A9CA8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555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14">
            <a:extLst>
              <a:ext uri="{FF2B5EF4-FFF2-40B4-BE49-F238E27FC236}">
                <a16:creationId xmlns:a16="http://schemas.microsoft.com/office/drawing/2014/main" id="{C9748A61-6439-491A-9457-33A20862D25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079170" y="1917008"/>
            <a:ext cx="1584308" cy="1584000"/>
          </a:xfrm>
          <a:prstGeom prst="rect">
            <a:avLst/>
          </a:prstGeom>
          <a:solidFill>
            <a:schemeClr val="accent1"/>
          </a:solidFill>
        </p:spPr>
        <p:txBody>
          <a:bodyPr lIns="72000" tIns="72000" rIns="72000" bIns="72000" anchor="ctr">
            <a:normAutofit/>
          </a:bodyPr>
          <a:lstStyle>
            <a:lvl1pPr algn="ctr">
              <a:lnSpc>
                <a:spcPct val="100000"/>
              </a:lnSpc>
              <a:defRPr lang="en-US" sz="2800" b="1" dirty="0">
                <a:solidFill>
                  <a:schemeClr val="bg1"/>
                </a:solidFill>
              </a:defRPr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 dirty="0"/>
              <a:t>[00]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CE2774-14F3-4413-B606-C993C97969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AU"/>
              <a:t>Presentation Title | Date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771394-5B89-4C72-9322-C5B01C7801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1089730-A73F-422F-BD54-BF23888B1D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5326" y="3861048"/>
            <a:ext cx="2351996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9BA9F9C4-C84A-43FB-A465-E020A9EB63D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95326" y="4135186"/>
            <a:ext cx="2351996" cy="15166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195DD-3DD6-4BE8-8993-CA04B5EDA6E7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l"/>
            <a:r>
              <a:rPr lang="en-US"/>
              <a:t>CRICOS code 00025B</a:t>
            </a:r>
            <a:endParaRPr lang="en-AU" dirty="0"/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BBC08AD-280F-4174-A0CE-490AAFB979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C17937B0-FDCD-421A-9652-36A59CE227A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932120" y="1917008"/>
            <a:ext cx="1584308" cy="1584000"/>
          </a:xfrm>
          <a:prstGeom prst="rect">
            <a:avLst/>
          </a:prstGeom>
          <a:solidFill>
            <a:srgbClr val="962A8B"/>
          </a:solidFill>
        </p:spPr>
        <p:txBody>
          <a:bodyPr lIns="72000" tIns="72000" rIns="72000" bIns="72000" anchor="ctr">
            <a:normAutofit/>
          </a:bodyPr>
          <a:lstStyle>
            <a:lvl1pPr algn="ctr">
              <a:lnSpc>
                <a:spcPct val="100000"/>
              </a:lnSpc>
              <a:defRPr lang="en-US" sz="2800" b="1" dirty="0">
                <a:solidFill>
                  <a:schemeClr val="bg1"/>
                </a:solidFill>
              </a:defRPr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 dirty="0"/>
              <a:t>[00]</a:t>
            </a:r>
          </a:p>
        </p:txBody>
      </p:sp>
      <p:sp>
        <p:nvSpPr>
          <p:cNvPr id="37" name="Text Placeholder 14">
            <a:extLst>
              <a:ext uri="{FF2B5EF4-FFF2-40B4-BE49-F238E27FC236}">
                <a16:creationId xmlns:a16="http://schemas.microsoft.com/office/drawing/2014/main" id="{7AB4A338-5CDA-4742-A7F5-F49D6BE9AD4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548276" y="3861048"/>
            <a:ext cx="2351996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9452123C-C6A2-4D45-AF62-5B6E775B6C9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548276" y="4135186"/>
            <a:ext cx="2351996" cy="15166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9" name="Text Placeholder 14">
            <a:extLst>
              <a:ext uri="{FF2B5EF4-FFF2-40B4-BE49-F238E27FC236}">
                <a16:creationId xmlns:a16="http://schemas.microsoft.com/office/drawing/2014/main" id="{3DCBEBCB-7877-4BC1-BA6D-4E809F947A5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686160" y="1917008"/>
            <a:ext cx="1584308" cy="1584000"/>
          </a:xfrm>
          <a:prstGeom prst="rect">
            <a:avLst/>
          </a:prstGeom>
          <a:solidFill>
            <a:srgbClr val="999490"/>
          </a:solidFill>
        </p:spPr>
        <p:txBody>
          <a:bodyPr lIns="72000" tIns="72000" rIns="72000" bIns="72000" anchor="ctr">
            <a:normAutofit/>
          </a:bodyPr>
          <a:lstStyle>
            <a:lvl1pPr algn="ctr">
              <a:lnSpc>
                <a:spcPct val="100000"/>
              </a:lnSpc>
              <a:defRPr lang="en-US" sz="2800" b="1" dirty="0">
                <a:solidFill>
                  <a:schemeClr val="bg1"/>
                </a:solidFill>
              </a:defRPr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 dirty="0"/>
              <a:t>[00]</a:t>
            </a:r>
          </a:p>
        </p:txBody>
      </p:sp>
      <p:sp>
        <p:nvSpPr>
          <p:cNvPr id="40" name="Text Placeholder 14">
            <a:extLst>
              <a:ext uri="{FF2B5EF4-FFF2-40B4-BE49-F238E27FC236}">
                <a16:creationId xmlns:a16="http://schemas.microsoft.com/office/drawing/2014/main" id="{2FE7559D-9529-40D4-8025-F2B8ED38A995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02316" y="3861048"/>
            <a:ext cx="2351996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41" name="Text Placeholder 14">
            <a:extLst>
              <a:ext uri="{FF2B5EF4-FFF2-40B4-BE49-F238E27FC236}">
                <a16:creationId xmlns:a16="http://schemas.microsoft.com/office/drawing/2014/main" id="{2382D6B5-B43B-46F1-B879-42FA4CCBD20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302316" y="4135186"/>
            <a:ext cx="2351996" cy="15166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2" name="Text Placeholder 14">
            <a:extLst>
              <a:ext uri="{FF2B5EF4-FFF2-40B4-BE49-F238E27FC236}">
                <a16:creationId xmlns:a16="http://schemas.microsoft.com/office/drawing/2014/main" id="{791F1A27-3497-4ECD-AAAC-804B3DF8F9F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514768" y="1917008"/>
            <a:ext cx="1584308" cy="1584000"/>
          </a:xfrm>
          <a:prstGeom prst="rect">
            <a:avLst/>
          </a:prstGeom>
          <a:solidFill>
            <a:srgbClr val="D7D1CC"/>
          </a:solidFill>
        </p:spPr>
        <p:txBody>
          <a:bodyPr lIns="72000" tIns="72000" rIns="72000" bIns="72000" anchor="ctr">
            <a:normAutofit/>
          </a:bodyPr>
          <a:lstStyle>
            <a:lvl1pPr algn="ctr">
              <a:lnSpc>
                <a:spcPct val="100000"/>
              </a:lnSpc>
              <a:defRPr lang="en-US" sz="2800" b="1" dirty="0">
                <a:solidFill>
                  <a:schemeClr val="bg1"/>
                </a:solidFill>
              </a:defRPr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 dirty="0"/>
              <a:t>[00]</a:t>
            </a:r>
          </a:p>
        </p:txBody>
      </p:sp>
      <p:sp>
        <p:nvSpPr>
          <p:cNvPr id="43" name="Text Placeholder 14">
            <a:extLst>
              <a:ext uri="{FF2B5EF4-FFF2-40B4-BE49-F238E27FC236}">
                <a16:creationId xmlns:a16="http://schemas.microsoft.com/office/drawing/2014/main" id="{E0498A31-1633-4E6B-8EAE-AF4FDE6233F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130924" y="3861048"/>
            <a:ext cx="2351996" cy="240219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lang="en-US" sz="1600" b="1" dirty="0">
                <a:solidFill>
                  <a:schemeClr val="accent1"/>
                </a:solidFill>
              </a:defRPr>
            </a:lvl1pPr>
            <a:lvl2pPr marL="171450" indent="-171450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dirty="0"/>
            </a:lvl2pPr>
            <a:lvl3pPr marL="180612" indent="0">
              <a:buClrTx/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 dirty="0"/>
              <a:t>[Bullet Heading]</a:t>
            </a:r>
          </a:p>
        </p:txBody>
      </p:sp>
      <p:sp>
        <p:nvSpPr>
          <p:cNvPr id="44" name="Text Placeholder 14">
            <a:extLst>
              <a:ext uri="{FF2B5EF4-FFF2-40B4-BE49-F238E27FC236}">
                <a16:creationId xmlns:a16="http://schemas.microsoft.com/office/drawing/2014/main" id="{9A54FCE6-6684-449A-86E0-142437219426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9130924" y="4135186"/>
            <a:ext cx="2351996" cy="15166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lang="en-US" sz="1600" dirty="0"/>
            </a:lvl1pPr>
            <a:lvl2pPr marL="171450" indent="-171450" algn="ctr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lang="en-US" sz="1600" dirty="0"/>
            </a:lvl2pPr>
            <a:lvl3pPr marL="360000" indent="-179388">
              <a:buClrTx/>
              <a:buFont typeface="Arial" panose="020B0604020202020204" pitchFamily="34" charset="0"/>
              <a:buChar char="­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95140AB-DCE2-4DB2-81B5-60470D8E34C0}"/>
              </a:ext>
            </a:extLst>
          </p:cNvPr>
          <p:cNvSpPr/>
          <p:nvPr userDrawn="1"/>
        </p:nvSpPr>
        <p:spPr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3BF142C-8B85-4BCA-8B54-67CC7F92FF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FC67645D-435A-4DA4-9CBA-77E7F4B50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6891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Dark Purple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5E8E5-FC3F-4B02-8560-314161E659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AU"/>
              <a:t>Presentation Title | Date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83E44-C534-44A2-8F6E-F9372FE5C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BF09EC-4B00-4B1E-B06B-0D0F89DA05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2" y="1700213"/>
            <a:ext cx="5400673" cy="4608515"/>
          </a:xfrm>
          <a:prstGeom prst="rect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7F97712-4CC3-452D-A157-BEE84E80571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5326" y="1700213"/>
            <a:ext cx="5197808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Aft>
                <a:spcPts val="600"/>
              </a:spcAft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44E802-988F-4822-AAD4-8AB16076B2C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l"/>
            <a:r>
              <a:rPr lang="en-US"/>
              <a:t>CRICOS code 00025B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F5F6752E-685A-46CF-8D29-A5D4E0013D2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DD1DFD8-8A09-48BC-87A4-4F57F6D6FE1B}"/>
              </a:ext>
            </a:extLst>
          </p:cNvPr>
          <p:cNvSpPr/>
          <p:nvPr userDrawn="1"/>
        </p:nvSpPr>
        <p:spPr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76C9786-9794-4BE5-BBFE-4B339825F2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EE0658-31AB-4AA9-B241-6C41D88C97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0246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urple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BF09EC-4B00-4B1E-B06B-0D0F89DA05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2" y="1700212"/>
            <a:ext cx="5400673" cy="4608513"/>
          </a:xfrm>
          <a:prstGeom prst="rect">
            <a:avLst/>
          </a:prstGeom>
          <a:solidFill>
            <a:srgbClr val="962A8B"/>
          </a:solidFill>
        </p:spPr>
        <p:txBody>
          <a:bodyPr anchor="ctr"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1500BB1C-3C6B-46AF-8AA4-A4BA72712C8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4800" y="1700212"/>
            <a:ext cx="5209113" cy="460851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574EA24-97F9-47A1-937E-B8E4F5327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E45B7E6-67E2-4417-B8C5-36EEB1A4FA6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l"/>
            <a:r>
              <a:rPr lang="en-US"/>
              <a:t>CRICOS code 00025B</a:t>
            </a:r>
            <a:endParaRPr lang="en-AU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56B92F1-D406-4B16-A1AC-4B90521D92A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Presentation Title | Date</a:t>
            </a:r>
            <a:endParaRPr lang="en-AU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4EF75C0A-DA87-49E7-AF8C-E35E9D6CA40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B11690AC-7C51-47ED-9DD6-4A98D2E79BB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CACF9F-55D3-4152-BDFF-84674C07B2BE}"/>
              </a:ext>
            </a:extLst>
          </p:cNvPr>
          <p:cNvSpPr/>
          <p:nvPr userDrawn="1"/>
        </p:nvSpPr>
        <p:spPr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574170D-AC78-463A-B8E0-8E87954EAB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2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Neutral 1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5E8E5-FC3F-4B02-8560-314161E659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AU"/>
              <a:t>Presentation Title | Date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83E44-C534-44A2-8F6E-F9372FE5C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BF09EC-4B00-4B1E-B06B-0D0F89DA05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3" y="1700213"/>
            <a:ext cx="5400672" cy="4608515"/>
          </a:xfrm>
          <a:prstGeom prst="rect">
            <a:avLst/>
          </a:prstGeom>
          <a:solidFill>
            <a:srgbClr val="D7D1CC"/>
          </a:solidFill>
        </p:spPr>
        <p:txBody>
          <a:bodyPr anchor="ctr">
            <a:normAutofit/>
          </a:bodyPr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643BCE34-49B7-4BA0-8263-6432C37E47F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4800" y="1700213"/>
            <a:ext cx="5209113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8FA6D2-EF83-4585-B84E-EC3FACE3286F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l"/>
            <a:r>
              <a:rPr lang="en-US"/>
              <a:t>CRICOS code 00025B</a:t>
            </a:r>
            <a:endParaRPr lang="en-AU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045A20B-3961-4824-8B5F-429563405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DB36345A-6B2C-4967-909A-6BAA4D16DE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A7A291-5EAC-486D-928E-F46ED8B55AD0}"/>
              </a:ext>
            </a:extLst>
          </p:cNvPr>
          <p:cNvSpPr/>
          <p:nvPr userDrawn="1"/>
        </p:nvSpPr>
        <p:spPr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D6EAF7D-7C9B-4789-AC1C-A7AF349D1D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59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3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5" y="1143405"/>
            <a:ext cx="10728647" cy="1296144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95306" y="2553954"/>
            <a:ext cx="10737592" cy="2675249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933EA7-FE92-4C6D-8733-61E671888999}"/>
              </a:ext>
            </a:extLst>
          </p:cNvPr>
          <p:cNvSpPr/>
          <p:nvPr userDrawn="1"/>
        </p:nvSpPr>
        <p:spPr>
          <a:xfrm>
            <a:off x="2" y="0"/>
            <a:ext cx="12191999" cy="9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93FA41E-EFD5-45E8-BE8D-8CAB28F4BD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849" y="234886"/>
            <a:ext cx="2988000" cy="4525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DDADB43-ED09-48C5-A41D-5E4BDF72C85E}"/>
              </a:ext>
            </a:extLst>
          </p:cNvPr>
          <p:cNvSpPr txBox="1"/>
          <p:nvPr userDrawn="1"/>
        </p:nvSpPr>
        <p:spPr>
          <a:xfrm>
            <a:off x="1" y="-1586050"/>
            <a:ext cx="7632171" cy="138499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chemeClr val="bg1"/>
                </a:solidFill>
              </a:rPr>
              <a:t>For this slide design, you can choose your own image </a:t>
            </a:r>
            <a:br>
              <a:rPr lang="en-AU" sz="1400" dirty="0">
                <a:solidFill>
                  <a:schemeClr val="bg1"/>
                </a:solidFill>
              </a:rPr>
            </a:br>
            <a:r>
              <a:rPr lang="en-AU" sz="1400" dirty="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400" dirty="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the ‘Fill’ menu, ‘Picture’ is already selected</a:t>
            </a:r>
          </a:p>
          <a:p>
            <a:r>
              <a:rPr lang="en-US" sz="1400" dirty="0">
                <a:solidFill>
                  <a:schemeClr val="bg1"/>
                </a:solidFill>
              </a:rPr>
              <a:t>Go to the ‘File’ button and select another image</a:t>
            </a:r>
          </a:p>
          <a:p>
            <a:r>
              <a:rPr lang="en-US" sz="1400" dirty="0">
                <a:solidFill>
                  <a:schemeClr val="bg1"/>
                </a:solidFill>
              </a:rPr>
              <a:t>Change text </a:t>
            </a:r>
            <a:r>
              <a:rPr lang="en-US" sz="1400" dirty="0" err="1">
                <a:solidFill>
                  <a:schemeClr val="bg1"/>
                </a:solidFill>
              </a:rPr>
              <a:t>colour</a:t>
            </a:r>
            <a:r>
              <a:rPr lang="en-US" sz="1400" dirty="0">
                <a:solidFill>
                  <a:schemeClr val="bg1"/>
                </a:solidFill>
              </a:rPr>
              <a:t> as necessary to suit the image</a:t>
            </a:r>
            <a:endParaRPr lang="en-AU" sz="1400" dirty="0">
              <a:solidFill>
                <a:schemeClr val="bg1"/>
              </a:solidFill>
            </a:endParaRPr>
          </a:p>
        </p:txBody>
      </p:sp>
      <p:sp>
        <p:nvSpPr>
          <p:cNvPr id="11" name="Right Triangle 3">
            <a:extLst>
              <a:ext uri="{FF2B5EF4-FFF2-40B4-BE49-F238E27FC236}">
                <a16:creationId xmlns:a16="http://schemas.microsoft.com/office/drawing/2014/main" id="{5A5C0481-15B5-4619-B80D-C8C9ABD7F904}"/>
              </a:ext>
            </a:extLst>
          </p:cNvPr>
          <p:cNvSpPr/>
          <p:nvPr userDrawn="1"/>
        </p:nvSpPr>
        <p:spPr>
          <a:xfrm>
            <a:off x="1" y="4076700"/>
            <a:ext cx="2555875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9" name="Graphic 1">
            <a:extLst>
              <a:ext uri="{FF2B5EF4-FFF2-40B4-BE49-F238E27FC236}">
                <a16:creationId xmlns:a16="http://schemas.microsoft.com/office/drawing/2014/main" id="{84EF10FC-E046-43D3-9897-04BE4FF5A176}"/>
              </a:ext>
            </a:extLst>
          </p:cNvPr>
          <p:cNvSpPr/>
          <p:nvPr userDrawn="1"/>
        </p:nvSpPr>
        <p:spPr>
          <a:xfrm>
            <a:off x="9912424" y="5571759"/>
            <a:ext cx="2279576" cy="1286241"/>
          </a:xfrm>
          <a:custGeom>
            <a:avLst/>
            <a:gdLst>
              <a:gd name="connsiteX0" fmla="*/ 1704499 w 1704975"/>
              <a:gd name="connsiteY0" fmla="*/ 961382 h 962025"/>
              <a:gd name="connsiteX1" fmla="*/ 1172051 w 1704975"/>
              <a:gd name="connsiteY1" fmla="*/ 803267 h 962025"/>
              <a:gd name="connsiteX2" fmla="*/ 589121 w 1704975"/>
              <a:gd name="connsiteY2" fmla="*/ 611815 h 962025"/>
              <a:gd name="connsiteX3" fmla="*/ 7144 w 1704975"/>
              <a:gd name="connsiteY3" fmla="*/ 768977 h 962025"/>
              <a:gd name="connsiteX4" fmla="*/ 764381 w 1704975"/>
              <a:gd name="connsiteY4" fmla="*/ 128897 h 962025"/>
              <a:gd name="connsiteX5" fmla="*/ 1614011 w 1704975"/>
              <a:gd name="connsiteY5" fmla="*/ 72700 h 962025"/>
              <a:gd name="connsiteX6" fmla="*/ 1705451 w 1704975"/>
              <a:gd name="connsiteY6" fmla="*/ 104132 h 962025"/>
              <a:gd name="connsiteX7" fmla="*/ 1704499 w 1704975"/>
              <a:gd name="connsiteY7" fmla="*/ 961382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75" h="962025">
                <a:moveTo>
                  <a:pt x="1704499" y="961382"/>
                </a:moveTo>
                <a:cubicBezTo>
                  <a:pt x="1523524" y="935665"/>
                  <a:pt x="1348264" y="859465"/>
                  <a:pt x="1172051" y="803267"/>
                </a:cubicBezTo>
                <a:cubicBezTo>
                  <a:pt x="976789" y="741355"/>
                  <a:pt x="788194" y="654677"/>
                  <a:pt x="589121" y="611815"/>
                </a:cubicBezTo>
                <a:cubicBezTo>
                  <a:pt x="301466" y="550855"/>
                  <a:pt x="224314" y="585145"/>
                  <a:pt x="7144" y="768977"/>
                </a:cubicBezTo>
                <a:cubicBezTo>
                  <a:pt x="50006" y="717542"/>
                  <a:pt x="525304" y="253675"/>
                  <a:pt x="764381" y="128897"/>
                </a:cubicBezTo>
                <a:cubicBezTo>
                  <a:pt x="1040606" y="-14930"/>
                  <a:pt x="1321594" y="-28265"/>
                  <a:pt x="1614011" y="72700"/>
                </a:cubicBezTo>
                <a:cubicBezTo>
                  <a:pt x="1644491" y="83177"/>
                  <a:pt x="1674971" y="93655"/>
                  <a:pt x="1705451" y="104132"/>
                </a:cubicBezTo>
                <a:lnTo>
                  <a:pt x="1704499" y="96138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788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Neutral 2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5E8E5-FC3F-4B02-8560-314161E659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AU"/>
              <a:t>Presentation Title | Date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83E44-C534-44A2-8F6E-F9372FE5C6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0BF09EC-4B00-4B1E-B06B-0D0F89DA05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2" y="1700213"/>
            <a:ext cx="5400673" cy="4608512"/>
          </a:xfrm>
          <a:prstGeom prst="rect">
            <a:avLst/>
          </a:prstGeom>
          <a:solidFill>
            <a:srgbClr val="999490"/>
          </a:solidFill>
        </p:spPr>
        <p:txBody>
          <a:bodyPr anchor="ctr"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00D8A284-12F0-43E7-820E-1E72AC40E1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4800" y="1700212"/>
            <a:ext cx="5209113" cy="460851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7241E-C81A-4E97-A038-49339AFE0279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l"/>
            <a:r>
              <a:rPr lang="en-US"/>
              <a:t>CRICOS code 00025B</a:t>
            </a:r>
            <a:endParaRPr lang="en-A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3255835-9B81-4FE6-A19A-BDEACE6D5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FE5F36F7-9D4E-4EA5-882E-DEDD94B59C3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000394-8C62-4535-AFCB-49065079CFAF}"/>
              </a:ext>
            </a:extLst>
          </p:cNvPr>
          <p:cNvSpPr/>
          <p:nvPr userDrawn="1"/>
        </p:nvSpPr>
        <p:spPr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9739123-EB1E-4E5F-B70D-F7DEE2CEE7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8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ull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EA75515C-08B2-490C-B8D9-273E0B4B793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12127" y="1700213"/>
            <a:ext cx="3384548" cy="4615710"/>
          </a:xfrm>
          <a:prstGeom prst="rect">
            <a:avLst/>
          </a:prstGeom>
          <a:solidFill>
            <a:schemeClr val="accent1"/>
          </a:solidFill>
        </p:spPr>
        <p:txBody>
          <a:bodyPr lIns="180000" tIns="108000" rIns="180000" bIns="180000" anchor="t">
            <a:normAutofit/>
          </a:bodyPr>
          <a:lstStyle>
            <a:lvl1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dirty="0"/>
              <a:t>[Enter text – You can change the colour of this placeholder under the ‘Shape fill’ menu]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210091-B817-4684-B184-7D4087D1A1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AU"/>
              <a:t>Presentation Title | Date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86D46C-E3B9-4EED-8ECB-83007B70FC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FA529-ABC2-48D5-B054-69D988F2D0EC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pPr algn="l"/>
            <a:r>
              <a:rPr lang="en-US"/>
              <a:t>CRICOS code 00025B</a:t>
            </a:r>
            <a:endParaRPr lang="en-A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DA12390-A044-4D48-96A4-00A2D51D9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60070F8D-A181-4941-8E6E-89B3B6A120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A8D97C9-2BD4-40D2-8A9C-5D0FDC041E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5328" y="1700213"/>
            <a:ext cx="3384548" cy="4615710"/>
          </a:xfrm>
          <a:prstGeom prst="rect">
            <a:avLst/>
          </a:prstGeom>
          <a:solidFill>
            <a:srgbClr val="962A8B"/>
          </a:solidFill>
        </p:spPr>
        <p:txBody>
          <a:bodyPr lIns="180000" tIns="108000" rIns="180000" bIns="180000" anchor="t">
            <a:normAutofit/>
          </a:bodyPr>
          <a:lstStyle>
            <a:lvl1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dirty="0"/>
              <a:t>[Enter text – You can change the colour of this placeholder under the ‘Shape fill’ menu]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409A6CC-1C55-4870-8E22-205BA52568D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87255" y="1692905"/>
            <a:ext cx="3384548" cy="4615710"/>
          </a:xfrm>
          <a:prstGeom prst="rect">
            <a:avLst/>
          </a:prstGeom>
          <a:solidFill>
            <a:srgbClr val="999490"/>
          </a:solidFill>
        </p:spPr>
        <p:txBody>
          <a:bodyPr lIns="180000" tIns="108000" rIns="180000" bIns="180000" anchor="t">
            <a:normAutofit/>
          </a:bodyPr>
          <a:lstStyle>
            <a:lvl1pPr marL="285750" indent="-285750" algn="l">
              <a:buClr>
                <a:schemeClr val="bg1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dirty="0"/>
              <a:t>[Enter text – You can change the colour of this placeholder under the ‘Shape fill’ menu]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E1AC039-02E7-49D5-B557-F29BDF128A9E}"/>
              </a:ext>
            </a:extLst>
          </p:cNvPr>
          <p:cNvSpPr/>
          <p:nvPr userDrawn="1"/>
        </p:nvSpPr>
        <p:spPr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AE48569-D32E-4698-B1DF-F6D3A1B423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23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-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06D0029-C709-49E4-ADBE-DE71FBF91E1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94800" y="3593712"/>
            <a:ext cx="5198533" cy="2715015"/>
          </a:xfrm>
          <a:prstGeom prst="rect">
            <a:avLst/>
          </a:prstGeom>
        </p:spPr>
        <p:txBody>
          <a:bodyPr/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 smtClean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42AA681-0A5C-4843-AFF7-8900ED2A6D68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288618" y="2024810"/>
            <a:ext cx="5198400" cy="242789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16" name="Content Placeholder 11">
            <a:extLst>
              <a:ext uri="{FF2B5EF4-FFF2-40B4-BE49-F238E27FC236}">
                <a16:creationId xmlns:a16="http://schemas.microsoft.com/office/drawing/2014/main" id="{C1A5F930-F83B-4616-AC17-D7231CE8742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288619" y="4602158"/>
            <a:ext cx="5198533" cy="1700191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ABFF14A-9BDE-42F0-AA14-E13CCFE3E4F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4800" y="1700808"/>
            <a:ext cx="5198532" cy="17434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47FC4A52-417F-4863-97DD-E656EA43AC9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288619" y="1700809"/>
            <a:ext cx="5198533" cy="324000"/>
          </a:xfrm>
          <a:prstGeom prst="rect">
            <a:avLst/>
          </a:prstGeom>
        </p:spPr>
        <p:txBody>
          <a:bodyPr>
            <a:normAutofit/>
          </a:bodyPr>
          <a:lstStyle>
            <a:lvl5pPr>
              <a:defRPr lang="en-AU" sz="2000" b="1" dirty="0"/>
            </a:lvl5pPr>
          </a:lstStyle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A696586-6988-4D6B-BE2D-2C0EDF447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4702DF-17BD-46ED-A802-86B361F2E09F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l"/>
            <a:r>
              <a:rPr lang="en-US"/>
              <a:t>CRICOS code 00025B</a:t>
            </a:r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5DBF07-3CD1-4DDE-9A1A-D0E171973E18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AU"/>
              <a:t>Presentation Title | Date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A7C89-2B79-461C-8BD1-C3E341EC7BC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14229EC4-696A-4791-8EB0-396DF61F7A2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B3B4A2E-6294-4DC9-8779-3231A7E9B5C2}"/>
              </a:ext>
            </a:extLst>
          </p:cNvPr>
          <p:cNvSpPr/>
          <p:nvPr userDrawn="1"/>
        </p:nvSpPr>
        <p:spPr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BCAB502-16F2-4A19-97A1-C081D22659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18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-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BE9733-BF94-4100-BC67-F6D1B238A1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AU"/>
              <a:t>Presentation Title | Date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DDBB4-F82B-408D-A3AC-301DFBE50D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1680838C-6DDD-4367-8C7B-8D49AA3A036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286500" y="2677684"/>
            <a:ext cx="5219998" cy="161541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dirty="0"/>
              <a:t> </a:t>
            </a:r>
          </a:p>
        </p:txBody>
      </p:sp>
      <p:sp>
        <p:nvSpPr>
          <p:cNvPr id="20" name="Content Placeholder 18">
            <a:extLst>
              <a:ext uri="{FF2B5EF4-FFF2-40B4-BE49-F238E27FC236}">
                <a16:creationId xmlns:a16="http://schemas.microsoft.com/office/drawing/2014/main" id="{8C9CC71C-D628-4B8C-8AB1-D318B0D686CF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6286500" y="4694142"/>
            <a:ext cx="5219996" cy="161517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 </a:t>
            </a:r>
            <a:endParaRPr lang="en-AU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47EF0A71-527C-4177-BD73-0A32F4F3B7C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286500" y="2279659"/>
            <a:ext cx="5222136" cy="324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 b="1">
                <a:solidFill>
                  <a:schemeClr val="accent1"/>
                </a:solidFill>
              </a:defRPr>
            </a:lvl1pPr>
            <a:lvl6pPr>
              <a:defRPr b="0"/>
            </a:lvl6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FFFB469D-AB37-445A-8C5C-9EDAC47CC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286500" y="4401144"/>
            <a:ext cx="5222136" cy="324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 b="1">
                <a:solidFill>
                  <a:schemeClr val="accent1"/>
                </a:solidFill>
              </a:defRPr>
            </a:lvl1pPr>
            <a:lvl6pPr>
              <a:defRPr b="0"/>
            </a:lvl6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92F6810-4203-426A-BA3F-12E853FD972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94800" y="2279196"/>
            <a:ext cx="5183717" cy="2013899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5608E6E7-0CC5-4C1B-8095-7EA4A3FE80A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4800" y="4401144"/>
            <a:ext cx="5183717" cy="1908176"/>
          </a:xfr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9A2EF0-E71D-47A8-8995-F59268EA0BBD}"/>
              </a:ext>
            </a:extLst>
          </p:cNvPr>
          <p:cNvSpPr>
            <a:spLocks noGrp="1"/>
          </p:cNvSpPr>
          <p:nvPr>
            <p:ph type="dt" sz="half" idx="30"/>
          </p:nvPr>
        </p:nvSpPr>
        <p:spPr/>
        <p:txBody>
          <a:bodyPr/>
          <a:lstStyle/>
          <a:p>
            <a:pPr algn="l"/>
            <a:r>
              <a:rPr lang="en-US"/>
              <a:t>CRICOS code 00025B</a:t>
            </a:r>
            <a:endParaRPr lang="en-AU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AE219F9-19D4-45A2-9D79-6847ED38E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688F5021-D4C3-4888-A4D5-06E996CC213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01F3FBD-B2FA-4ECC-94B3-AE0A46E7AD40}"/>
              </a:ext>
            </a:extLst>
          </p:cNvPr>
          <p:cNvSpPr/>
          <p:nvPr userDrawn="1"/>
        </p:nvSpPr>
        <p:spPr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9D1DA3F-F774-45EB-B6E3-EB3EBFC56B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59483DB6-35E8-41E9-930B-445C4EFE7A7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95325" y="1700808"/>
            <a:ext cx="10801350" cy="504825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accent1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</p:spTree>
    <p:extLst>
      <p:ext uri="{BB962C8B-B14F-4D97-AF65-F5344CB8AC3E}">
        <p14:creationId xmlns:p14="http://schemas.microsoft.com/office/powerpoint/2010/main" val="160158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9EE8B-9737-4CD0-834C-9321616FE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54BAE-986D-4AFD-89E0-A19E4D26592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l"/>
            <a:r>
              <a:rPr lang="en-US"/>
              <a:t>CRICOS code 00025B</a:t>
            </a:r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A1ABFD-9426-4AE2-BD85-21AAB157C5F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Presentation Title | Date</a:t>
            </a:r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82426-C548-4F44-88F3-0399BED6EAB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3A7132BB-77E6-4CDB-BD22-890A94E0307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7FA311-E5C8-49FB-A70D-B5D69EF896F4}"/>
              </a:ext>
            </a:extLst>
          </p:cNvPr>
          <p:cNvSpPr/>
          <p:nvPr userDrawn="1"/>
        </p:nvSpPr>
        <p:spPr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77DAC2F-25B2-40B2-B3C3-AEDF3893C1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70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Brande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9933EA7-FE92-4C6D-8733-61E671888999}"/>
              </a:ext>
            </a:extLst>
          </p:cNvPr>
          <p:cNvSpPr/>
          <p:nvPr userDrawn="1"/>
        </p:nvSpPr>
        <p:spPr>
          <a:xfrm>
            <a:off x="2" y="-27384"/>
            <a:ext cx="12191999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A50E81-A697-4D2A-9C73-3BBE321DFC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71272" y="152896"/>
            <a:ext cx="1237347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393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DBD1DEA-6C0B-48CD-8886-623BD6330C7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800" y="1082188"/>
            <a:ext cx="10744005" cy="720081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94800" y="1876346"/>
            <a:ext cx="3254263" cy="8325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text styles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0758AADB-42F9-44FF-A436-0031B6B2680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7509" y="2852939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9EB3BAB6-8B24-4F70-BDDC-75B91A4FB1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87509" y="3125021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Right Triangle 3">
            <a:extLst>
              <a:ext uri="{FF2B5EF4-FFF2-40B4-BE49-F238E27FC236}">
                <a16:creationId xmlns:a16="http://schemas.microsoft.com/office/drawing/2014/main" id="{98BF4DE5-D126-4077-BBC8-5F3A09BC0E5C}"/>
              </a:ext>
            </a:extLst>
          </p:cNvPr>
          <p:cNvSpPr/>
          <p:nvPr userDrawn="1"/>
        </p:nvSpPr>
        <p:spPr>
          <a:xfrm>
            <a:off x="1" y="4076700"/>
            <a:ext cx="2555875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B8A2EB93-6CF0-469A-B44D-3B50AF0CEE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87509" y="3415094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81CEC2A5-BF8B-405F-BFB8-A7AC93A346C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7509" y="3687176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191147DD-03AA-4BA3-AFAA-F070EDBA94F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87509" y="3957493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Graphic 1">
            <a:extLst>
              <a:ext uri="{FF2B5EF4-FFF2-40B4-BE49-F238E27FC236}">
                <a16:creationId xmlns:a16="http://schemas.microsoft.com/office/drawing/2014/main" id="{6B4A31B5-8366-4D72-B33B-C4528CEC8D4B}"/>
              </a:ext>
            </a:extLst>
          </p:cNvPr>
          <p:cNvSpPr/>
          <p:nvPr userDrawn="1"/>
        </p:nvSpPr>
        <p:spPr>
          <a:xfrm>
            <a:off x="9912424" y="5571759"/>
            <a:ext cx="2279576" cy="1286241"/>
          </a:xfrm>
          <a:custGeom>
            <a:avLst/>
            <a:gdLst>
              <a:gd name="connsiteX0" fmla="*/ 1704499 w 1704975"/>
              <a:gd name="connsiteY0" fmla="*/ 961382 h 962025"/>
              <a:gd name="connsiteX1" fmla="*/ 1172051 w 1704975"/>
              <a:gd name="connsiteY1" fmla="*/ 803267 h 962025"/>
              <a:gd name="connsiteX2" fmla="*/ 589121 w 1704975"/>
              <a:gd name="connsiteY2" fmla="*/ 611815 h 962025"/>
              <a:gd name="connsiteX3" fmla="*/ 7144 w 1704975"/>
              <a:gd name="connsiteY3" fmla="*/ 768977 h 962025"/>
              <a:gd name="connsiteX4" fmla="*/ 764381 w 1704975"/>
              <a:gd name="connsiteY4" fmla="*/ 128897 h 962025"/>
              <a:gd name="connsiteX5" fmla="*/ 1614011 w 1704975"/>
              <a:gd name="connsiteY5" fmla="*/ 72700 h 962025"/>
              <a:gd name="connsiteX6" fmla="*/ 1705451 w 1704975"/>
              <a:gd name="connsiteY6" fmla="*/ 104132 h 962025"/>
              <a:gd name="connsiteX7" fmla="*/ 1704499 w 1704975"/>
              <a:gd name="connsiteY7" fmla="*/ 961382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75" h="962025">
                <a:moveTo>
                  <a:pt x="1704499" y="961382"/>
                </a:moveTo>
                <a:cubicBezTo>
                  <a:pt x="1523524" y="935665"/>
                  <a:pt x="1348264" y="859465"/>
                  <a:pt x="1172051" y="803267"/>
                </a:cubicBezTo>
                <a:cubicBezTo>
                  <a:pt x="976789" y="741355"/>
                  <a:pt x="788194" y="654677"/>
                  <a:pt x="589121" y="611815"/>
                </a:cubicBezTo>
                <a:cubicBezTo>
                  <a:pt x="301466" y="550855"/>
                  <a:pt x="224314" y="585145"/>
                  <a:pt x="7144" y="768977"/>
                </a:cubicBezTo>
                <a:cubicBezTo>
                  <a:pt x="50006" y="717542"/>
                  <a:pt x="525304" y="253675"/>
                  <a:pt x="764381" y="128897"/>
                </a:cubicBezTo>
                <a:cubicBezTo>
                  <a:pt x="1040606" y="-14930"/>
                  <a:pt x="1321594" y="-28265"/>
                  <a:pt x="1614011" y="72700"/>
                </a:cubicBezTo>
                <a:cubicBezTo>
                  <a:pt x="1644491" y="83177"/>
                  <a:pt x="1674971" y="93655"/>
                  <a:pt x="1705451" y="104132"/>
                </a:cubicBezTo>
                <a:lnTo>
                  <a:pt x="1704499" y="96138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864D713-B046-4FE6-BDD7-EE4264F7C4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325" y="207631"/>
            <a:ext cx="3204000" cy="4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54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ED9BE05-DABC-48CC-9999-1581840BE656}"/>
              </a:ext>
            </a:extLst>
          </p:cNvPr>
          <p:cNvSpPr/>
          <p:nvPr userDrawn="1"/>
        </p:nvSpPr>
        <p:spPr>
          <a:xfrm>
            <a:off x="0" y="0"/>
            <a:ext cx="12192000" cy="9288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F3CE2D37-876C-4C8F-A6C5-0AB063A0B4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800" y="1876346"/>
            <a:ext cx="3254263" cy="8325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36F77BFB-AD63-495E-A4EA-EE2AFB4F9E5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7509" y="2852939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9A941B40-7380-40DF-ADBB-0A6ED4F172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87509" y="3125021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402E3968-432E-4834-8F0D-CD2BC42D2E0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87509" y="3415094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F9F5A590-B6A3-42B3-8477-542088A3B03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7509" y="3687176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C84FAE95-A058-4EFD-92C1-90CCC284BF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87509" y="3957493"/>
            <a:ext cx="3418763" cy="2028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spcAft>
                <a:spcPts val="0"/>
              </a:spcAft>
              <a:buNone/>
              <a:defRPr sz="95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E88B10E-2ED8-4B6E-92E8-70B077E3A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800" y="1082188"/>
            <a:ext cx="5209113" cy="720081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6" name="Picture Placeholder 9">
            <a:extLst>
              <a:ext uri="{FF2B5EF4-FFF2-40B4-BE49-F238E27FC236}">
                <a16:creationId xmlns:a16="http://schemas.microsoft.com/office/drawing/2014/main" id="{3ECBBC4F-ECF3-4E50-963A-BDB169C5146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092454" y="923051"/>
            <a:ext cx="6101952" cy="5934795"/>
          </a:xfrm>
          <a:custGeom>
            <a:avLst/>
            <a:gdLst>
              <a:gd name="connsiteX0" fmla="*/ 0 w 5187576"/>
              <a:gd name="connsiteY0" fmla="*/ 0 h 5919694"/>
              <a:gd name="connsiteX1" fmla="*/ 5187576 w 5187576"/>
              <a:gd name="connsiteY1" fmla="*/ 0 h 5919694"/>
              <a:gd name="connsiteX2" fmla="*/ 5187576 w 5187576"/>
              <a:gd name="connsiteY2" fmla="*/ 5919694 h 5919694"/>
              <a:gd name="connsiteX3" fmla="*/ 0 w 5187576"/>
              <a:gd name="connsiteY3" fmla="*/ 5919694 h 5919694"/>
              <a:gd name="connsiteX4" fmla="*/ 0 w 5187576"/>
              <a:gd name="connsiteY4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5977 w 5193553"/>
              <a:gd name="connsiteY3" fmla="*/ 5919694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5977 w 5193553"/>
              <a:gd name="connsiteY4" fmla="*/ 5919694 h 5919694"/>
              <a:gd name="connsiteX5" fmla="*/ 0 w 5193553"/>
              <a:gd name="connsiteY5" fmla="*/ 3609788 h 5919694"/>
              <a:gd name="connsiteX6" fmla="*/ 5977 w 5193553"/>
              <a:gd name="connsiteY6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002119 w 5193553"/>
              <a:gd name="connsiteY3" fmla="*/ 5916706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002121 w 5193555"/>
              <a:gd name="connsiteY3" fmla="*/ 5916706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687921 w 5193555"/>
              <a:gd name="connsiteY3" fmla="*/ 5101592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9 w 5193555"/>
              <a:gd name="connsiteY0" fmla="*/ 0 h 5919694"/>
              <a:gd name="connsiteX1" fmla="*/ 5193555 w 5193555"/>
              <a:gd name="connsiteY1" fmla="*/ 0 h 5919694"/>
              <a:gd name="connsiteX2" fmla="*/ 5193555 w 5193555"/>
              <a:gd name="connsiteY2" fmla="*/ 5919694 h 5919694"/>
              <a:gd name="connsiteX3" fmla="*/ 2537903 w 5193555"/>
              <a:gd name="connsiteY3" fmla="*/ 5916707 h 5919694"/>
              <a:gd name="connsiteX4" fmla="*/ 2 w 5193555"/>
              <a:gd name="connsiteY4" fmla="*/ 3609788 h 5919694"/>
              <a:gd name="connsiteX5" fmla="*/ 5979 w 5193555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5977 w 5193553"/>
              <a:gd name="connsiteY0" fmla="*/ 0 h 5919694"/>
              <a:gd name="connsiteX1" fmla="*/ 5193553 w 5193553"/>
              <a:gd name="connsiteY1" fmla="*/ 0 h 5919694"/>
              <a:gd name="connsiteX2" fmla="*/ 5193553 w 5193553"/>
              <a:gd name="connsiteY2" fmla="*/ 5919694 h 5919694"/>
              <a:gd name="connsiteX3" fmla="*/ 2537901 w 5193553"/>
              <a:gd name="connsiteY3" fmla="*/ 5916707 h 5919694"/>
              <a:gd name="connsiteX4" fmla="*/ 0 w 5193553"/>
              <a:gd name="connsiteY4" fmla="*/ 3609788 h 5919694"/>
              <a:gd name="connsiteX5" fmla="*/ 5977 w 5193553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6692 w 5204268"/>
              <a:gd name="connsiteY0" fmla="*/ 0 h 5919694"/>
              <a:gd name="connsiteX1" fmla="*/ 5204268 w 5204268"/>
              <a:gd name="connsiteY1" fmla="*/ 0 h 5919694"/>
              <a:gd name="connsiteX2" fmla="*/ 5204268 w 5204268"/>
              <a:gd name="connsiteY2" fmla="*/ 5919694 h 5919694"/>
              <a:gd name="connsiteX3" fmla="*/ 2548616 w 5204268"/>
              <a:gd name="connsiteY3" fmla="*/ 5916707 h 5919694"/>
              <a:gd name="connsiteX4" fmla="*/ 0 w 5204268"/>
              <a:gd name="connsiteY4" fmla="*/ 3438185 h 5919694"/>
              <a:gd name="connsiteX5" fmla="*/ 16692 w 5204268"/>
              <a:gd name="connsiteY5" fmla="*/ 0 h 5919694"/>
              <a:gd name="connsiteX0" fmla="*/ 112 w 5187688"/>
              <a:gd name="connsiteY0" fmla="*/ 0 h 5919694"/>
              <a:gd name="connsiteX1" fmla="*/ 5187688 w 5187688"/>
              <a:gd name="connsiteY1" fmla="*/ 0 h 5919694"/>
              <a:gd name="connsiteX2" fmla="*/ 5187688 w 5187688"/>
              <a:gd name="connsiteY2" fmla="*/ 5919694 h 5919694"/>
              <a:gd name="connsiteX3" fmla="*/ 2532036 w 5187688"/>
              <a:gd name="connsiteY3" fmla="*/ 5916707 h 5919694"/>
              <a:gd name="connsiteX4" fmla="*/ 21520 w 5187688"/>
              <a:gd name="connsiteY4" fmla="*/ 3298360 h 5919694"/>
              <a:gd name="connsiteX5" fmla="*/ 112 w 5187688"/>
              <a:gd name="connsiteY5" fmla="*/ 0 h 5919694"/>
              <a:gd name="connsiteX0" fmla="*/ 2405 w 5189981"/>
              <a:gd name="connsiteY0" fmla="*/ 0 h 5919694"/>
              <a:gd name="connsiteX1" fmla="*/ 5189981 w 5189981"/>
              <a:gd name="connsiteY1" fmla="*/ 0 h 5919694"/>
              <a:gd name="connsiteX2" fmla="*/ 5189981 w 5189981"/>
              <a:gd name="connsiteY2" fmla="*/ 5919694 h 5919694"/>
              <a:gd name="connsiteX3" fmla="*/ 2534329 w 5189981"/>
              <a:gd name="connsiteY3" fmla="*/ 5916707 h 5919694"/>
              <a:gd name="connsiteX4" fmla="*/ 0 w 5189981"/>
              <a:gd name="connsiteY4" fmla="*/ 3164891 h 5919694"/>
              <a:gd name="connsiteX5" fmla="*/ 2405 w 5189981"/>
              <a:gd name="connsiteY5" fmla="*/ 0 h 5919694"/>
              <a:gd name="connsiteX0" fmla="*/ 2532 w 5190108"/>
              <a:gd name="connsiteY0" fmla="*/ 0 h 5919694"/>
              <a:gd name="connsiteX1" fmla="*/ 5190108 w 5190108"/>
              <a:gd name="connsiteY1" fmla="*/ 0 h 5919694"/>
              <a:gd name="connsiteX2" fmla="*/ 5190108 w 5190108"/>
              <a:gd name="connsiteY2" fmla="*/ 5919694 h 5919694"/>
              <a:gd name="connsiteX3" fmla="*/ 2534456 w 5190108"/>
              <a:gd name="connsiteY3" fmla="*/ 5916707 h 5919694"/>
              <a:gd name="connsiteX4" fmla="*/ 127 w 5190108"/>
              <a:gd name="connsiteY4" fmla="*/ 3164891 h 5919694"/>
              <a:gd name="connsiteX5" fmla="*/ 2532 w 5190108"/>
              <a:gd name="connsiteY5" fmla="*/ 0 h 5919694"/>
              <a:gd name="connsiteX0" fmla="*/ 2464 w 5190040"/>
              <a:gd name="connsiteY0" fmla="*/ 0 h 5919694"/>
              <a:gd name="connsiteX1" fmla="*/ 5190040 w 5190040"/>
              <a:gd name="connsiteY1" fmla="*/ 0 h 5919694"/>
              <a:gd name="connsiteX2" fmla="*/ 5190040 w 5190040"/>
              <a:gd name="connsiteY2" fmla="*/ 5919694 h 5919694"/>
              <a:gd name="connsiteX3" fmla="*/ 2534388 w 5190040"/>
              <a:gd name="connsiteY3" fmla="*/ 5916707 h 5919694"/>
              <a:gd name="connsiteX4" fmla="*/ 59 w 5190040"/>
              <a:gd name="connsiteY4" fmla="*/ 3164891 h 5919694"/>
              <a:gd name="connsiteX5" fmla="*/ 2464 w 5190040"/>
              <a:gd name="connsiteY5" fmla="*/ 0 h 5919694"/>
              <a:gd name="connsiteX0" fmla="*/ 2512 w 5190088"/>
              <a:gd name="connsiteY0" fmla="*/ 0 h 5919694"/>
              <a:gd name="connsiteX1" fmla="*/ 5190088 w 5190088"/>
              <a:gd name="connsiteY1" fmla="*/ 0 h 5919694"/>
              <a:gd name="connsiteX2" fmla="*/ 5190088 w 5190088"/>
              <a:gd name="connsiteY2" fmla="*/ 5919694 h 5919694"/>
              <a:gd name="connsiteX3" fmla="*/ 2534436 w 5190088"/>
              <a:gd name="connsiteY3" fmla="*/ 5916707 h 5919694"/>
              <a:gd name="connsiteX4" fmla="*/ 107 w 5190088"/>
              <a:gd name="connsiteY4" fmla="*/ 3164891 h 5919694"/>
              <a:gd name="connsiteX5" fmla="*/ 2512 w 5190088"/>
              <a:gd name="connsiteY5" fmla="*/ 0 h 5919694"/>
              <a:gd name="connsiteX0" fmla="*/ 2406 w 5189982"/>
              <a:gd name="connsiteY0" fmla="*/ 0 h 5919694"/>
              <a:gd name="connsiteX1" fmla="*/ 5189982 w 5189982"/>
              <a:gd name="connsiteY1" fmla="*/ 0 h 5919694"/>
              <a:gd name="connsiteX2" fmla="*/ 5189982 w 5189982"/>
              <a:gd name="connsiteY2" fmla="*/ 5919694 h 5919694"/>
              <a:gd name="connsiteX3" fmla="*/ 2534330 w 5189982"/>
              <a:gd name="connsiteY3" fmla="*/ 5916707 h 5919694"/>
              <a:gd name="connsiteX4" fmla="*/ 1 w 5189982"/>
              <a:gd name="connsiteY4" fmla="*/ 3164891 h 5919694"/>
              <a:gd name="connsiteX5" fmla="*/ 2406 w 5189982"/>
              <a:gd name="connsiteY5" fmla="*/ 0 h 5919694"/>
              <a:gd name="connsiteX0" fmla="*/ 216 w 5198678"/>
              <a:gd name="connsiteY0" fmla="*/ 333321 h 5919694"/>
              <a:gd name="connsiteX1" fmla="*/ 5198678 w 5198678"/>
              <a:gd name="connsiteY1" fmla="*/ 0 h 5919694"/>
              <a:gd name="connsiteX2" fmla="*/ 5198678 w 5198678"/>
              <a:gd name="connsiteY2" fmla="*/ 5919694 h 5919694"/>
              <a:gd name="connsiteX3" fmla="*/ 2543026 w 5198678"/>
              <a:gd name="connsiteY3" fmla="*/ 5916707 h 5919694"/>
              <a:gd name="connsiteX4" fmla="*/ 8697 w 5198678"/>
              <a:gd name="connsiteY4" fmla="*/ 3164891 h 5919694"/>
              <a:gd name="connsiteX5" fmla="*/ 216 w 5198678"/>
              <a:gd name="connsiteY5" fmla="*/ 333321 h 5919694"/>
              <a:gd name="connsiteX0" fmla="*/ 216 w 5198678"/>
              <a:gd name="connsiteY0" fmla="*/ 0 h 5586373"/>
              <a:gd name="connsiteX1" fmla="*/ 5198678 w 5198678"/>
              <a:gd name="connsiteY1" fmla="*/ 28985 h 5586373"/>
              <a:gd name="connsiteX2" fmla="*/ 5198678 w 5198678"/>
              <a:gd name="connsiteY2" fmla="*/ 5586373 h 5586373"/>
              <a:gd name="connsiteX3" fmla="*/ 2543026 w 5198678"/>
              <a:gd name="connsiteY3" fmla="*/ 5583386 h 5586373"/>
              <a:gd name="connsiteX4" fmla="*/ 8697 w 5198678"/>
              <a:gd name="connsiteY4" fmla="*/ 2831570 h 5586373"/>
              <a:gd name="connsiteX5" fmla="*/ 216 w 5198678"/>
              <a:gd name="connsiteY5" fmla="*/ 0 h 5586373"/>
              <a:gd name="connsiteX0" fmla="*/ 216 w 5198678"/>
              <a:gd name="connsiteY0" fmla="*/ 0 h 5571881"/>
              <a:gd name="connsiteX1" fmla="*/ 5198678 w 5198678"/>
              <a:gd name="connsiteY1" fmla="*/ 14493 h 5571881"/>
              <a:gd name="connsiteX2" fmla="*/ 5198678 w 5198678"/>
              <a:gd name="connsiteY2" fmla="*/ 5571881 h 5571881"/>
              <a:gd name="connsiteX3" fmla="*/ 2543026 w 5198678"/>
              <a:gd name="connsiteY3" fmla="*/ 5568894 h 5571881"/>
              <a:gd name="connsiteX4" fmla="*/ 8697 w 5198678"/>
              <a:gd name="connsiteY4" fmla="*/ 2817078 h 5571881"/>
              <a:gd name="connsiteX5" fmla="*/ 216 w 5198678"/>
              <a:gd name="connsiteY5" fmla="*/ 0 h 5571881"/>
              <a:gd name="connsiteX0" fmla="*/ 216 w 5198678"/>
              <a:gd name="connsiteY0" fmla="*/ 15941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15941 h 5587822"/>
              <a:gd name="connsiteX0" fmla="*/ 216 w 5198678"/>
              <a:gd name="connsiteY0" fmla="*/ 629 h 5587822"/>
              <a:gd name="connsiteX1" fmla="*/ 5198678 w 5198678"/>
              <a:gd name="connsiteY1" fmla="*/ 0 h 5587822"/>
              <a:gd name="connsiteX2" fmla="*/ 5198678 w 5198678"/>
              <a:gd name="connsiteY2" fmla="*/ 5587822 h 5587822"/>
              <a:gd name="connsiteX3" fmla="*/ 2543026 w 5198678"/>
              <a:gd name="connsiteY3" fmla="*/ 5584835 h 5587822"/>
              <a:gd name="connsiteX4" fmla="*/ 8697 w 5198678"/>
              <a:gd name="connsiteY4" fmla="*/ 2833019 h 5587822"/>
              <a:gd name="connsiteX5" fmla="*/ 216 w 5198678"/>
              <a:gd name="connsiteY5" fmla="*/ 629 h 5587822"/>
              <a:gd name="connsiteX0" fmla="*/ 454 w 5198916"/>
              <a:gd name="connsiteY0" fmla="*/ 629 h 5587822"/>
              <a:gd name="connsiteX1" fmla="*/ 5198916 w 5198916"/>
              <a:gd name="connsiteY1" fmla="*/ 0 h 5587822"/>
              <a:gd name="connsiteX2" fmla="*/ 5198916 w 5198916"/>
              <a:gd name="connsiteY2" fmla="*/ 5587822 h 5587822"/>
              <a:gd name="connsiteX3" fmla="*/ 2543264 w 5198916"/>
              <a:gd name="connsiteY3" fmla="*/ 5584835 h 5587822"/>
              <a:gd name="connsiteX4" fmla="*/ 1791 w 5198916"/>
              <a:gd name="connsiteY4" fmla="*/ 3144946 h 5587822"/>
              <a:gd name="connsiteX5" fmla="*/ 454 w 5198916"/>
              <a:gd name="connsiteY5" fmla="*/ 629 h 5587822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921758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5198916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5198916"/>
              <a:gd name="connsiteY0" fmla="*/ 629 h 5593381"/>
              <a:gd name="connsiteX1" fmla="*/ 4083303 w 5198916"/>
              <a:gd name="connsiteY1" fmla="*/ 0 h 5593381"/>
              <a:gd name="connsiteX2" fmla="*/ 5198916 w 5198916"/>
              <a:gd name="connsiteY2" fmla="*/ 5587822 h 5593381"/>
              <a:gd name="connsiteX3" fmla="*/ 1718207 w 5198916"/>
              <a:gd name="connsiteY3" fmla="*/ 5593381 h 5593381"/>
              <a:gd name="connsiteX4" fmla="*/ 1791 w 5198916"/>
              <a:gd name="connsiteY4" fmla="*/ 3144946 h 5593381"/>
              <a:gd name="connsiteX5" fmla="*/ 454 w 5198916"/>
              <a:gd name="connsiteY5" fmla="*/ 629 h 5593381"/>
              <a:gd name="connsiteX0" fmla="*/ 454 w 4089175"/>
              <a:gd name="connsiteY0" fmla="*/ 629 h 5595711"/>
              <a:gd name="connsiteX1" fmla="*/ 4083303 w 4089175"/>
              <a:gd name="connsiteY1" fmla="*/ 0 h 5595711"/>
              <a:gd name="connsiteX2" fmla="*/ 4089175 w 4089175"/>
              <a:gd name="connsiteY2" fmla="*/ 5595711 h 5595711"/>
              <a:gd name="connsiteX3" fmla="*/ 1718207 w 4089175"/>
              <a:gd name="connsiteY3" fmla="*/ 5593381 h 5595711"/>
              <a:gd name="connsiteX4" fmla="*/ 1791 w 4089175"/>
              <a:gd name="connsiteY4" fmla="*/ 3144946 h 5595711"/>
              <a:gd name="connsiteX5" fmla="*/ 454 w 4089175"/>
              <a:gd name="connsiteY5" fmla="*/ 629 h 5595711"/>
              <a:gd name="connsiteX0" fmla="*/ 454 w 4083340"/>
              <a:gd name="connsiteY0" fmla="*/ 629 h 5593381"/>
              <a:gd name="connsiteX1" fmla="*/ 4083303 w 4083340"/>
              <a:gd name="connsiteY1" fmla="*/ 0 h 5593381"/>
              <a:gd name="connsiteX2" fmla="*/ 4012844 w 4083340"/>
              <a:gd name="connsiteY2" fmla="*/ 5591438 h 5593381"/>
              <a:gd name="connsiteX3" fmla="*/ 1718207 w 4083340"/>
              <a:gd name="connsiteY3" fmla="*/ 5593381 h 5593381"/>
              <a:gd name="connsiteX4" fmla="*/ 1791 w 4083340"/>
              <a:gd name="connsiteY4" fmla="*/ 3144946 h 5593381"/>
              <a:gd name="connsiteX5" fmla="*/ 454 w 4083340"/>
              <a:gd name="connsiteY5" fmla="*/ 629 h 5593381"/>
              <a:gd name="connsiteX0" fmla="*/ 454 w 4083459"/>
              <a:gd name="connsiteY0" fmla="*/ 629 h 5593381"/>
              <a:gd name="connsiteX1" fmla="*/ 4083303 w 4083459"/>
              <a:gd name="connsiteY1" fmla="*/ 0 h 5593381"/>
              <a:gd name="connsiteX2" fmla="*/ 4070093 w 4083459"/>
              <a:gd name="connsiteY2" fmla="*/ 5591439 h 5593381"/>
              <a:gd name="connsiteX3" fmla="*/ 1718207 w 4083459"/>
              <a:gd name="connsiteY3" fmla="*/ 5593381 h 5593381"/>
              <a:gd name="connsiteX4" fmla="*/ 1791 w 4083459"/>
              <a:gd name="connsiteY4" fmla="*/ 3144946 h 5593381"/>
              <a:gd name="connsiteX5" fmla="*/ 454 w 4083459"/>
              <a:gd name="connsiteY5" fmla="*/ 629 h 5593381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3943363 w 4070093"/>
              <a:gd name="connsiteY1" fmla="*/ 324970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10480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5150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14049 w 4069424"/>
              <a:gd name="connsiteY0" fmla="*/ 174112 h 5602782"/>
              <a:gd name="connsiteX1" fmla="*/ 4068911 w 4069424"/>
              <a:gd name="connsiteY1" fmla="*/ 0 h 5602782"/>
              <a:gd name="connsiteX2" fmla="*/ 4068422 w 4069424"/>
              <a:gd name="connsiteY2" fmla="*/ 5600840 h 5602782"/>
              <a:gd name="connsiteX3" fmla="*/ 1716536 w 4069424"/>
              <a:gd name="connsiteY3" fmla="*/ 5602782 h 5602782"/>
              <a:gd name="connsiteX4" fmla="*/ 120 w 4069424"/>
              <a:gd name="connsiteY4" fmla="*/ 3154347 h 5602782"/>
              <a:gd name="connsiteX5" fmla="*/ 14049 w 4069424"/>
              <a:gd name="connsiteY5" fmla="*/ 174112 h 5602782"/>
              <a:gd name="connsiteX0" fmla="*/ 454 w 4071095"/>
              <a:gd name="connsiteY0" fmla="*/ 10030 h 5602782"/>
              <a:gd name="connsiteX1" fmla="*/ 4070582 w 4071095"/>
              <a:gd name="connsiteY1" fmla="*/ 0 h 5602782"/>
              <a:gd name="connsiteX2" fmla="*/ 4070093 w 4071095"/>
              <a:gd name="connsiteY2" fmla="*/ 5600840 h 5602782"/>
              <a:gd name="connsiteX3" fmla="*/ 1718207 w 4071095"/>
              <a:gd name="connsiteY3" fmla="*/ 5602782 h 5602782"/>
              <a:gd name="connsiteX4" fmla="*/ 1791 w 4071095"/>
              <a:gd name="connsiteY4" fmla="*/ 3154347 h 5602782"/>
              <a:gd name="connsiteX5" fmla="*/ 454 w 4071095"/>
              <a:gd name="connsiteY5" fmla="*/ 10030 h 5602782"/>
              <a:gd name="connsiteX0" fmla="*/ 454 w 4070093"/>
              <a:gd name="connsiteY0" fmla="*/ 0 h 5592752"/>
              <a:gd name="connsiteX1" fmla="*/ 4065493 w 4070093"/>
              <a:gd name="connsiteY1" fmla="*/ 51501 h 5592752"/>
              <a:gd name="connsiteX2" fmla="*/ 4070093 w 4070093"/>
              <a:gd name="connsiteY2" fmla="*/ 5590810 h 5592752"/>
              <a:gd name="connsiteX3" fmla="*/ 1718207 w 4070093"/>
              <a:gd name="connsiteY3" fmla="*/ 5592752 h 5592752"/>
              <a:gd name="connsiteX4" fmla="*/ 1791 w 4070093"/>
              <a:gd name="connsiteY4" fmla="*/ 3144317 h 5592752"/>
              <a:gd name="connsiteX5" fmla="*/ 454 w 4070093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3644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0 h 5592752"/>
              <a:gd name="connsiteX1" fmla="*/ 4070582 w 4071095"/>
              <a:gd name="connsiteY1" fmla="*/ 9341 h 5592752"/>
              <a:gd name="connsiteX2" fmla="*/ 4070093 w 4071095"/>
              <a:gd name="connsiteY2" fmla="*/ 5590810 h 5592752"/>
              <a:gd name="connsiteX3" fmla="*/ 1718207 w 4071095"/>
              <a:gd name="connsiteY3" fmla="*/ 5592752 h 5592752"/>
              <a:gd name="connsiteX4" fmla="*/ 1791 w 4071095"/>
              <a:gd name="connsiteY4" fmla="*/ 3144317 h 5592752"/>
              <a:gd name="connsiteX5" fmla="*/ 454 w 4071095"/>
              <a:gd name="connsiteY5" fmla="*/ 0 h 5592752"/>
              <a:gd name="connsiteX0" fmla="*/ 454 w 4071095"/>
              <a:gd name="connsiteY0" fmla="*/ 4333 h 5597085"/>
              <a:gd name="connsiteX1" fmla="*/ 4070582 w 4071095"/>
              <a:gd name="connsiteY1" fmla="*/ 0 h 5597085"/>
              <a:gd name="connsiteX2" fmla="*/ 4070093 w 4071095"/>
              <a:gd name="connsiteY2" fmla="*/ 5595143 h 5597085"/>
              <a:gd name="connsiteX3" fmla="*/ 1718207 w 4071095"/>
              <a:gd name="connsiteY3" fmla="*/ 5597085 h 5597085"/>
              <a:gd name="connsiteX4" fmla="*/ 1791 w 4071095"/>
              <a:gd name="connsiteY4" fmla="*/ 3148650 h 5597085"/>
              <a:gd name="connsiteX5" fmla="*/ 454 w 4071095"/>
              <a:gd name="connsiteY5" fmla="*/ 4333 h 5597085"/>
              <a:gd name="connsiteX0" fmla="*/ 254 w 4075984"/>
              <a:gd name="connsiteY0" fmla="*/ 250455 h 5597085"/>
              <a:gd name="connsiteX1" fmla="*/ 4075471 w 4075984"/>
              <a:gd name="connsiteY1" fmla="*/ 0 h 5597085"/>
              <a:gd name="connsiteX2" fmla="*/ 4074982 w 4075984"/>
              <a:gd name="connsiteY2" fmla="*/ 5595143 h 5597085"/>
              <a:gd name="connsiteX3" fmla="*/ 1723096 w 4075984"/>
              <a:gd name="connsiteY3" fmla="*/ 5597085 h 5597085"/>
              <a:gd name="connsiteX4" fmla="*/ 6680 w 4075984"/>
              <a:gd name="connsiteY4" fmla="*/ 3148650 h 5597085"/>
              <a:gd name="connsiteX5" fmla="*/ 254 w 4075984"/>
              <a:gd name="connsiteY5" fmla="*/ 250455 h 5597085"/>
              <a:gd name="connsiteX0" fmla="*/ 254 w 4080827"/>
              <a:gd name="connsiteY0" fmla="*/ 29 h 5346659"/>
              <a:gd name="connsiteX1" fmla="*/ 4080560 w 4080827"/>
              <a:gd name="connsiteY1" fmla="*/ 50390 h 5346659"/>
              <a:gd name="connsiteX2" fmla="*/ 4074982 w 4080827"/>
              <a:gd name="connsiteY2" fmla="*/ 5344717 h 5346659"/>
              <a:gd name="connsiteX3" fmla="*/ 1723096 w 4080827"/>
              <a:gd name="connsiteY3" fmla="*/ 5346659 h 5346659"/>
              <a:gd name="connsiteX4" fmla="*/ 6680 w 4080827"/>
              <a:gd name="connsiteY4" fmla="*/ 2898224 h 5346659"/>
              <a:gd name="connsiteX5" fmla="*/ 254 w 4080827"/>
              <a:gd name="connsiteY5" fmla="*/ 29 h 5346659"/>
              <a:gd name="connsiteX0" fmla="*/ 254 w 4080827"/>
              <a:gd name="connsiteY0" fmla="*/ 0 h 5346630"/>
              <a:gd name="connsiteX1" fmla="*/ 4080560 w 4080827"/>
              <a:gd name="connsiteY1" fmla="*/ 16177 h 5346630"/>
              <a:gd name="connsiteX2" fmla="*/ 4074982 w 4080827"/>
              <a:gd name="connsiteY2" fmla="*/ 5344688 h 5346630"/>
              <a:gd name="connsiteX3" fmla="*/ 1723096 w 4080827"/>
              <a:gd name="connsiteY3" fmla="*/ 5346630 h 5346630"/>
              <a:gd name="connsiteX4" fmla="*/ 6680 w 4080827"/>
              <a:gd name="connsiteY4" fmla="*/ 2898195 h 5346630"/>
              <a:gd name="connsiteX5" fmla="*/ 254 w 4080827"/>
              <a:gd name="connsiteY5" fmla="*/ 0 h 5346630"/>
              <a:gd name="connsiteX0" fmla="*/ 254 w 4080827"/>
              <a:gd name="connsiteY0" fmla="*/ 0 h 5332957"/>
              <a:gd name="connsiteX1" fmla="*/ 4080560 w 4080827"/>
              <a:gd name="connsiteY1" fmla="*/ 2504 h 5332957"/>
              <a:gd name="connsiteX2" fmla="*/ 4074982 w 4080827"/>
              <a:gd name="connsiteY2" fmla="*/ 5331015 h 5332957"/>
              <a:gd name="connsiteX3" fmla="*/ 1723096 w 4080827"/>
              <a:gd name="connsiteY3" fmla="*/ 5332957 h 5332957"/>
              <a:gd name="connsiteX4" fmla="*/ 6680 w 4080827"/>
              <a:gd name="connsiteY4" fmla="*/ 2884522 h 5332957"/>
              <a:gd name="connsiteX5" fmla="*/ 254 w 4080827"/>
              <a:gd name="connsiteY5" fmla="*/ 0 h 5332957"/>
              <a:gd name="connsiteX0" fmla="*/ 254 w 4080827"/>
              <a:gd name="connsiteY0" fmla="*/ 8891 h 5330453"/>
              <a:gd name="connsiteX1" fmla="*/ 4080560 w 4080827"/>
              <a:gd name="connsiteY1" fmla="*/ 0 h 5330453"/>
              <a:gd name="connsiteX2" fmla="*/ 4074982 w 4080827"/>
              <a:gd name="connsiteY2" fmla="*/ 5328511 h 5330453"/>
              <a:gd name="connsiteX3" fmla="*/ 1723096 w 4080827"/>
              <a:gd name="connsiteY3" fmla="*/ 5330453 h 5330453"/>
              <a:gd name="connsiteX4" fmla="*/ 6680 w 4080827"/>
              <a:gd name="connsiteY4" fmla="*/ 2882018 h 5330453"/>
              <a:gd name="connsiteX5" fmla="*/ 254 w 4080827"/>
              <a:gd name="connsiteY5" fmla="*/ 8891 h 5330453"/>
              <a:gd name="connsiteX0" fmla="*/ 254 w 4080827"/>
              <a:gd name="connsiteY0" fmla="*/ 0 h 5321562"/>
              <a:gd name="connsiteX1" fmla="*/ 4080560 w 4080827"/>
              <a:gd name="connsiteY1" fmla="*/ 8201 h 5321562"/>
              <a:gd name="connsiteX2" fmla="*/ 4074982 w 4080827"/>
              <a:gd name="connsiteY2" fmla="*/ 5319620 h 5321562"/>
              <a:gd name="connsiteX3" fmla="*/ 1723096 w 4080827"/>
              <a:gd name="connsiteY3" fmla="*/ 5321562 h 5321562"/>
              <a:gd name="connsiteX4" fmla="*/ 6680 w 4080827"/>
              <a:gd name="connsiteY4" fmla="*/ 2873127 h 5321562"/>
              <a:gd name="connsiteX5" fmla="*/ 254 w 4080827"/>
              <a:gd name="connsiteY5" fmla="*/ 0 h 5321562"/>
              <a:gd name="connsiteX0" fmla="*/ 254 w 4076763"/>
              <a:gd name="connsiteY0" fmla="*/ 0 h 5321562"/>
              <a:gd name="connsiteX1" fmla="*/ 4076319 w 4076763"/>
              <a:gd name="connsiteY1" fmla="*/ 8201 h 5321562"/>
              <a:gd name="connsiteX2" fmla="*/ 4074982 w 4076763"/>
              <a:gd name="connsiteY2" fmla="*/ 5319620 h 5321562"/>
              <a:gd name="connsiteX3" fmla="*/ 1723096 w 4076763"/>
              <a:gd name="connsiteY3" fmla="*/ 5321562 h 5321562"/>
              <a:gd name="connsiteX4" fmla="*/ 6680 w 4076763"/>
              <a:gd name="connsiteY4" fmla="*/ 2873127 h 5321562"/>
              <a:gd name="connsiteX5" fmla="*/ 254 w 4076763"/>
              <a:gd name="connsiteY5" fmla="*/ 0 h 5321562"/>
              <a:gd name="connsiteX0" fmla="*/ 254 w 4076763"/>
              <a:gd name="connsiteY0" fmla="*/ 0 h 5321562"/>
              <a:gd name="connsiteX1" fmla="*/ 4076319 w 4076763"/>
              <a:gd name="connsiteY1" fmla="*/ 2504 h 5321562"/>
              <a:gd name="connsiteX2" fmla="*/ 4074982 w 4076763"/>
              <a:gd name="connsiteY2" fmla="*/ 5319620 h 5321562"/>
              <a:gd name="connsiteX3" fmla="*/ 1723096 w 4076763"/>
              <a:gd name="connsiteY3" fmla="*/ 5321562 h 5321562"/>
              <a:gd name="connsiteX4" fmla="*/ 6680 w 4076763"/>
              <a:gd name="connsiteY4" fmla="*/ 2873127 h 5321562"/>
              <a:gd name="connsiteX5" fmla="*/ 254 w 4076763"/>
              <a:gd name="connsiteY5" fmla="*/ 0 h 5321562"/>
              <a:gd name="connsiteX0" fmla="*/ 254 w 4076763"/>
              <a:gd name="connsiteY0" fmla="*/ 0 h 5321562"/>
              <a:gd name="connsiteX1" fmla="*/ 4076319 w 4076763"/>
              <a:gd name="connsiteY1" fmla="*/ 8201 h 5321562"/>
              <a:gd name="connsiteX2" fmla="*/ 4074982 w 4076763"/>
              <a:gd name="connsiteY2" fmla="*/ 5319620 h 5321562"/>
              <a:gd name="connsiteX3" fmla="*/ 1723096 w 4076763"/>
              <a:gd name="connsiteY3" fmla="*/ 5321562 h 5321562"/>
              <a:gd name="connsiteX4" fmla="*/ 6680 w 4076763"/>
              <a:gd name="connsiteY4" fmla="*/ 2873127 h 5321562"/>
              <a:gd name="connsiteX5" fmla="*/ 254 w 4076763"/>
              <a:gd name="connsiteY5" fmla="*/ 0 h 5321562"/>
              <a:gd name="connsiteX0" fmla="*/ 254 w 4074982"/>
              <a:gd name="connsiteY0" fmla="*/ 0 h 5321562"/>
              <a:gd name="connsiteX1" fmla="*/ 4050875 w 4074982"/>
              <a:gd name="connsiteY1" fmla="*/ 207606 h 5321562"/>
              <a:gd name="connsiteX2" fmla="*/ 4074982 w 4074982"/>
              <a:gd name="connsiteY2" fmla="*/ 5319620 h 5321562"/>
              <a:gd name="connsiteX3" fmla="*/ 1723096 w 4074982"/>
              <a:gd name="connsiteY3" fmla="*/ 5321562 h 5321562"/>
              <a:gd name="connsiteX4" fmla="*/ 6680 w 4074982"/>
              <a:gd name="connsiteY4" fmla="*/ 2873127 h 5321562"/>
              <a:gd name="connsiteX5" fmla="*/ 254 w 4074982"/>
              <a:gd name="connsiteY5" fmla="*/ 0 h 5321562"/>
              <a:gd name="connsiteX0" fmla="*/ 254 w 4074982"/>
              <a:gd name="connsiteY0" fmla="*/ 3193 h 5324755"/>
              <a:gd name="connsiteX1" fmla="*/ 4072078 w 4074982"/>
              <a:gd name="connsiteY1" fmla="*/ 0 h 5324755"/>
              <a:gd name="connsiteX2" fmla="*/ 4074982 w 4074982"/>
              <a:gd name="connsiteY2" fmla="*/ 5322813 h 5324755"/>
              <a:gd name="connsiteX3" fmla="*/ 1723096 w 4074982"/>
              <a:gd name="connsiteY3" fmla="*/ 5324755 h 5324755"/>
              <a:gd name="connsiteX4" fmla="*/ 6680 w 4074982"/>
              <a:gd name="connsiteY4" fmla="*/ 2876320 h 5324755"/>
              <a:gd name="connsiteX5" fmla="*/ 254 w 4074982"/>
              <a:gd name="connsiteY5" fmla="*/ 3193 h 5324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74982" h="5324755">
                <a:moveTo>
                  <a:pt x="254" y="3193"/>
                </a:moveTo>
                <a:lnTo>
                  <a:pt x="4072078" y="0"/>
                </a:lnTo>
                <a:cubicBezTo>
                  <a:pt x="4074035" y="1865237"/>
                  <a:pt x="4073025" y="3457576"/>
                  <a:pt x="4074982" y="5322813"/>
                </a:cubicBezTo>
                <a:lnTo>
                  <a:pt x="1723096" y="5324755"/>
                </a:lnTo>
                <a:cubicBezTo>
                  <a:pt x="693982" y="5014623"/>
                  <a:pt x="-3932" y="3729991"/>
                  <a:pt x="6680" y="2876320"/>
                </a:cubicBezTo>
                <a:cubicBezTo>
                  <a:pt x="8672" y="1673057"/>
                  <a:pt x="-1738" y="1206456"/>
                  <a:pt x="254" y="3193"/>
                </a:cubicBezTo>
                <a:close/>
              </a:path>
            </a:pathLst>
          </a:custGeom>
          <a:solidFill>
            <a:schemeClr val="bg2"/>
          </a:solidFill>
        </p:spPr>
        <p:txBody>
          <a:bodyPr anchor="ctr"/>
          <a:lstStyle>
            <a:lvl1pPr algn="ctr">
              <a:defRPr sz="1200"/>
            </a:lvl1pPr>
          </a:lstStyle>
          <a:p>
            <a:r>
              <a:rPr lang="en-AU" dirty="0"/>
              <a:t> Click icon to insert picture</a:t>
            </a:r>
          </a:p>
          <a:p>
            <a:endParaRPr lang="en-AU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83753C3-AD71-41CF-A0E3-EDC40D8596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325" y="207631"/>
            <a:ext cx="3204000" cy="4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77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B1A2C22-D4CF-4FE0-AF06-038EB2ACB6D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D751603-5D6A-462B-B9E7-98413BF2CB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9692" y="275999"/>
            <a:ext cx="3204000" cy="472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6" y="1700811"/>
            <a:ext cx="10768680" cy="1224137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95326" y="3113744"/>
            <a:ext cx="10768680" cy="20434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11" name="Right Triangle 3">
            <a:extLst>
              <a:ext uri="{FF2B5EF4-FFF2-40B4-BE49-F238E27FC236}">
                <a16:creationId xmlns:a16="http://schemas.microsoft.com/office/drawing/2014/main" id="{DBA991DB-C059-4DB2-8D91-33D3F3951887}"/>
              </a:ext>
            </a:extLst>
          </p:cNvPr>
          <p:cNvSpPr/>
          <p:nvPr userDrawn="1"/>
        </p:nvSpPr>
        <p:spPr>
          <a:xfrm>
            <a:off x="1" y="4076700"/>
            <a:ext cx="2555875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8" name="Graphic 1">
            <a:extLst>
              <a:ext uri="{FF2B5EF4-FFF2-40B4-BE49-F238E27FC236}">
                <a16:creationId xmlns:a16="http://schemas.microsoft.com/office/drawing/2014/main" id="{F070BDDD-4427-48C1-9206-C4CC3FAE8AD1}"/>
              </a:ext>
            </a:extLst>
          </p:cNvPr>
          <p:cNvSpPr/>
          <p:nvPr userDrawn="1"/>
        </p:nvSpPr>
        <p:spPr>
          <a:xfrm>
            <a:off x="9912424" y="5571759"/>
            <a:ext cx="2279576" cy="1286241"/>
          </a:xfrm>
          <a:custGeom>
            <a:avLst/>
            <a:gdLst>
              <a:gd name="connsiteX0" fmla="*/ 1704499 w 1704975"/>
              <a:gd name="connsiteY0" fmla="*/ 961382 h 962025"/>
              <a:gd name="connsiteX1" fmla="*/ 1172051 w 1704975"/>
              <a:gd name="connsiteY1" fmla="*/ 803267 h 962025"/>
              <a:gd name="connsiteX2" fmla="*/ 589121 w 1704975"/>
              <a:gd name="connsiteY2" fmla="*/ 611815 h 962025"/>
              <a:gd name="connsiteX3" fmla="*/ 7144 w 1704975"/>
              <a:gd name="connsiteY3" fmla="*/ 768977 h 962025"/>
              <a:gd name="connsiteX4" fmla="*/ 764381 w 1704975"/>
              <a:gd name="connsiteY4" fmla="*/ 128897 h 962025"/>
              <a:gd name="connsiteX5" fmla="*/ 1614011 w 1704975"/>
              <a:gd name="connsiteY5" fmla="*/ 72700 h 962025"/>
              <a:gd name="connsiteX6" fmla="*/ 1705451 w 1704975"/>
              <a:gd name="connsiteY6" fmla="*/ 104132 h 962025"/>
              <a:gd name="connsiteX7" fmla="*/ 1704499 w 1704975"/>
              <a:gd name="connsiteY7" fmla="*/ 961382 h 96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975" h="962025">
                <a:moveTo>
                  <a:pt x="1704499" y="961382"/>
                </a:moveTo>
                <a:cubicBezTo>
                  <a:pt x="1523524" y="935665"/>
                  <a:pt x="1348264" y="859465"/>
                  <a:pt x="1172051" y="803267"/>
                </a:cubicBezTo>
                <a:cubicBezTo>
                  <a:pt x="976789" y="741355"/>
                  <a:pt x="788194" y="654677"/>
                  <a:pt x="589121" y="611815"/>
                </a:cubicBezTo>
                <a:cubicBezTo>
                  <a:pt x="301466" y="550855"/>
                  <a:pt x="224314" y="585145"/>
                  <a:pt x="7144" y="768977"/>
                </a:cubicBezTo>
                <a:cubicBezTo>
                  <a:pt x="50006" y="717542"/>
                  <a:pt x="525304" y="253675"/>
                  <a:pt x="764381" y="128897"/>
                </a:cubicBezTo>
                <a:cubicBezTo>
                  <a:pt x="1040606" y="-14930"/>
                  <a:pt x="1321594" y="-28265"/>
                  <a:pt x="1614011" y="72700"/>
                </a:cubicBezTo>
                <a:cubicBezTo>
                  <a:pt x="1644491" y="83177"/>
                  <a:pt x="1674971" y="93655"/>
                  <a:pt x="1705451" y="104132"/>
                </a:cubicBezTo>
                <a:lnTo>
                  <a:pt x="1704499" y="961382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216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(Editable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5326" y="1700811"/>
            <a:ext cx="10768680" cy="1224137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[Divider title]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95326" y="3113744"/>
            <a:ext cx="10768680" cy="20434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[Divider subtitle]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A07765-DB77-44E5-9420-D56F1378074A}"/>
              </a:ext>
            </a:extLst>
          </p:cNvPr>
          <p:cNvSpPr txBox="1"/>
          <p:nvPr userDrawn="1"/>
        </p:nvSpPr>
        <p:spPr>
          <a:xfrm>
            <a:off x="1" y="-1053499"/>
            <a:ext cx="7632171" cy="95410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1400" dirty="0">
                <a:solidFill>
                  <a:schemeClr val="bg1"/>
                </a:solidFill>
              </a:rPr>
              <a:t>For this slide design, you can change the background colour</a:t>
            </a:r>
          </a:p>
          <a:p>
            <a:r>
              <a:rPr lang="en-AU" sz="1400" dirty="0">
                <a:solidFill>
                  <a:schemeClr val="bg1"/>
                </a:solidFill>
              </a:rPr>
              <a:t>by right-clicking somewhere on the slide, not in a content placeholder.</a:t>
            </a:r>
          </a:p>
          <a:p>
            <a:r>
              <a:rPr lang="en-US" sz="1400" dirty="0">
                <a:solidFill>
                  <a:schemeClr val="bg1"/>
                </a:solidFill>
              </a:rPr>
              <a:t>‘Format Background</a:t>
            </a:r>
          </a:p>
          <a:p>
            <a:r>
              <a:rPr lang="en-US" sz="1400" dirty="0">
                <a:solidFill>
                  <a:schemeClr val="bg1"/>
                </a:solidFill>
              </a:rPr>
              <a:t>Under the ‘Fill’ menu, ‘change ‘Solid fill’ to a </a:t>
            </a:r>
            <a:r>
              <a:rPr lang="en-US" sz="1400" dirty="0" err="1">
                <a:solidFill>
                  <a:schemeClr val="bg1"/>
                </a:solidFill>
              </a:rPr>
              <a:t>colour</a:t>
            </a:r>
            <a:r>
              <a:rPr lang="en-US" sz="1400" dirty="0">
                <a:solidFill>
                  <a:schemeClr val="bg1"/>
                </a:solidFill>
              </a:rPr>
              <a:t> from the palette</a:t>
            </a:r>
            <a:endParaRPr lang="en-AU" sz="14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BE33C2-B581-422F-9FF5-AF660C79D3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9692" y="275999"/>
            <a:ext cx="3204000" cy="4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3">
            <a:extLst>
              <a:ext uri="{FF2B5EF4-FFF2-40B4-BE49-F238E27FC236}">
                <a16:creationId xmlns:a16="http://schemas.microsoft.com/office/drawing/2014/main" id="{5E92F574-51E7-47B2-86D2-94DAE288E822}"/>
              </a:ext>
            </a:extLst>
          </p:cNvPr>
          <p:cNvSpPr/>
          <p:nvPr userDrawn="1"/>
        </p:nvSpPr>
        <p:spPr>
          <a:xfrm>
            <a:off x="2" y="4076700"/>
            <a:ext cx="3407833" cy="2781300"/>
          </a:xfrm>
          <a:custGeom>
            <a:avLst/>
            <a:gdLst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  <a:gd name="connsiteX0" fmla="*/ 0 w 2555875"/>
              <a:gd name="connsiteY0" fmla="*/ 2781300 h 2781300"/>
              <a:gd name="connsiteX1" fmla="*/ 0 w 2555875"/>
              <a:gd name="connsiteY1" fmla="*/ 0 h 2781300"/>
              <a:gd name="connsiteX2" fmla="*/ 2555875 w 2555875"/>
              <a:gd name="connsiteY2" fmla="*/ 2781300 h 2781300"/>
              <a:gd name="connsiteX3" fmla="*/ 0 w 2555875"/>
              <a:gd name="connsiteY3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5875" h="2781300">
                <a:moveTo>
                  <a:pt x="0" y="2781300"/>
                </a:moveTo>
                <a:lnTo>
                  <a:pt x="0" y="0"/>
                </a:lnTo>
                <a:cubicBezTo>
                  <a:pt x="158687" y="1674158"/>
                  <a:pt x="1584388" y="2511611"/>
                  <a:pt x="2555875" y="2781300"/>
                </a:cubicBezTo>
                <a:lnTo>
                  <a:pt x="0" y="2781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C31ECE3F-0C43-444E-9F0C-B23F8D3935D2}"/>
              </a:ext>
            </a:extLst>
          </p:cNvPr>
          <p:cNvSpPr/>
          <p:nvPr userDrawn="1"/>
        </p:nvSpPr>
        <p:spPr>
          <a:xfrm>
            <a:off x="9192249" y="5584173"/>
            <a:ext cx="2999415" cy="1273828"/>
          </a:xfrm>
          <a:custGeom>
            <a:avLst/>
            <a:gdLst>
              <a:gd name="connsiteX0" fmla="*/ 0 w 2267490"/>
              <a:gd name="connsiteY0" fmla="*/ 0 h 1132541"/>
              <a:gd name="connsiteX1" fmla="*/ 2267490 w 2267490"/>
              <a:gd name="connsiteY1" fmla="*/ 0 h 1132541"/>
              <a:gd name="connsiteX2" fmla="*/ 2267490 w 2267490"/>
              <a:gd name="connsiteY2" fmla="*/ 1132541 h 1132541"/>
              <a:gd name="connsiteX3" fmla="*/ 0 w 2267490"/>
              <a:gd name="connsiteY3" fmla="*/ 1132541 h 1132541"/>
              <a:gd name="connsiteX4" fmla="*/ 0 w 2267490"/>
              <a:gd name="connsiteY4" fmla="*/ 0 h 1132541"/>
              <a:gd name="connsiteX0" fmla="*/ 0 w 2267490"/>
              <a:gd name="connsiteY0" fmla="*/ 1132541 h 1132541"/>
              <a:gd name="connsiteX1" fmla="*/ 2267490 w 2267490"/>
              <a:gd name="connsiteY1" fmla="*/ 0 h 1132541"/>
              <a:gd name="connsiteX2" fmla="*/ 2267490 w 2267490"/>
              <a:gd name="connsiteY2" fmla="*/ 1132541 h 1132541"/>
              <a:gd name="connsiteX3" fmla="*/ 0 w 2267490"/>
              <a:gd name="connsiteY3" fmla="*/ 1132541 h 1132541"/>
              <a:gd name="connsiteX0" fmla="*/ 0 w 2291396"/>
              <a:gd name="connsiteY0" fmla="*/ 857623 h 1132541"/>
              <a:gd name="connsiteX1" fmla="*/ 2291396 w 2291396"/>
              <a:gd name="connsiteY1" fmla="*/ 0 h 1132541"/>
              <a:gd name="connsiteX2" fmla="*/ 2291396 w 2291396"/>
              <a:gd name="connsiteY2" fmla="*/ 1132541 h 1132541"/>
              <a:gd name="connsiteX3" fmla="*/ 0 w 2291396"/>
              <a:gd name="connsiteY3" fmla="*/ 857623 h 1132541"/>
              <a:gd name="connsiteX0" fmla="*/ 0 w 2249561"/>
              <a:gd name="connsiteY0" fmla="*/ 845670 h 1132541"/>
              <a:gd name="connsiteX1" fmla="*/ 2249561 w 2249561"/>
              <a:gd name="connsiteY1" fmla="*/ 0 h 1132541"/>
              <a:gd name="connsiteX2" fmla="*/ 2249561 w 2249561"/>
              <a:gd name="connsiteY2" fmla="*/ 1132541 h 1132541"/>
              <a:gd name="connsiteX3" fmla="*/ 0 w 2249561"/>
              <a:gd name="connsiteY3" fmla="*/ 845670 h 1132541"/>
              <a:gd name="connsiteX0" fmla="*/ 0 w 2249561"/>
              <a:gd name="connsiteY0" fmla="*/ 944560 h 1231431"/>
              <a:gd name="connsiteX1" fmla="*/ 2249561 w 2249561"/>
              <a:gd name="connsiteY1" fmla="*/ 98890 h 1231431"/>
              <a:gd name="connsiteX2" fmla="*/ 2249561 w 2249561"/>
              <a:gd name="connsiteY2" fmla="*/ 1231431 h 1231431"/>
              <a:gd name="connsiteX3" fmla="*/ 0 w 2249561"/>
              <a:gd name="connsiteY3" fmla="*/ 944560 h 1231431"/>
              <a:gd name="connsiteX0" fmla="*/ 0 w 2249561"/>
              <a:gd name="connsiteY0" fmla="*/ 1212084 h 1498955"/>
              <a:gd name="connsiteX1" fmla="*/ 2249561 w 2249561"/>
              <a:gd name="connsiteY1" fmla="*/ 366414 h 1498955"/>
              <a:gd name="connsiteX2" fmla="*/ 2249561 w 2249561"/>
              <a:gd name="connsiteY2" fmla="*/ 1498955 h 1498955"/>
              <a:gd name="connsiteX3" fmla="*/ 0 w 2249561"/>
              <a:gd name="connsiteY3" fmla="*/ 1212084 h 1498955"/>
              <a:gd name="connsiteX0" fmla="*/ 0 w 2249561"/>
              <a:gd name="connsiteY0" fmla="*/ 1016618 h 1303489"/>
              <a:gd name="connsiteX1" fmla="*/ 2249561 w 2249561"/>
              <a:gd name="connsiteY1" fmla="*/ 170948 h 1303489"/>
              <a:gd name="connsiteX2" fmla="*/ 2249561 w 2249561"/>
              <a:gd name="connsiteY2" fmla="*/ 1303489 h 1303489"/>
              <a:gd name="connsiteX3" fmla="*/ 0 w 2249561"/>
              <a:gd name="connsiteY3" fmla="*/ 1016618 h 1303489"/>
              <a:gd name="connsiteX0" fmla="*/ 0 w 2249561"/>
              <a:gd name="connsiteY0" fmla="*/ 1002505 h 1289376"/>
              <a:gd name="connsiteX1" fmla="*/ 2249561 w 2249561"/>
              <a:gd name="connsiteY1" fmla="*/ 156835 h 1289376"/>
              <a:gd name="connsiteX2" fmla="*/ 2249561 w 2249561"/>
              <a:gd name="connsiteY2" fmla="*/ 1289376 h 1289376"/>
              <a:gd name="connsiteX3" fmla="*/ 0 w 2249561"/>
              <a:gd name="connsiteY3" fmla="*/ 1002505 h 1289376"/>
              <a:gd name="connsiteX0" fmla="*/ 0 w 2249561"/>
              <a:gd name="connsiteY0" fmla="*/ 985444 h 1272315"/>
              <a:gd name="connsiteX1" fmla="*/ 2249561 w 2249561"/>
              <a:gd name="connsiteY1" fmla="*/ 139774 h 1272315"/>
              <a:gd name="connsiteX2" fmla="*/ 2249561 w 2249561"/>
              <a:gd name="connsiteY2" fmla="*/ 1272315 h 1272315"/>
              <a:gd name="connsiteX3" fmla="*/ 0 w 2249561"/>
              <a:gd name="connsiteY3" fmla="*/ 985444 h 1272315"/>
              <a:gd name="connsiteX0" fmla="*/ 0 w 2249561"/>
              <a:gd name="connsiteY0" fmla="*/ 979690 h 1266561"/>
              <a:gd name="connsiteX1" fmla="*/ 2249561 w 2249561"/>
              <a:gd name="connsiteY1" fmla="*/ 134020 h 1266561"/>
              <a:gd name="connsiteX2" fmla="*/ 2249561 w 2249561"/>
              <a:gd name="connsiteY2" fmla="*/ 1266561 h 1266561"/>
              <a:gd name="connsiteX3" fmla="*/ 0 w 2249561"/>
              <a:gd name="connsiteY3" fmla="*/ 979690 h 1266561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  <a:gd name="connsiteX0" fmla="*/ 0 w 2249561"/>
              <a:gd name="connsiteY0" fmla="*/ 986957 h 1273828"/>
              <a:gd name="connsiteX1" fmla="*/ 2249561 w 2249561"/>
              <a:gd name="connsiteY1" fmla="*/ 141287 h 1273828"/>
              <a:gd name="connsiteX2" fmla="*/ 2249561 w 2249561"/>
              <a:gd name="connsiteY2" fmla="*/ 1273828 h 1273828"/>
              <a:gd name="connsiteX3" fmla="*/ 0 w 2249561"/>
              <a:gd name="connsiteY3" fmla="*/ 986957 h 127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9561" h="1273828">
                <a:moveTo>
                  <a:pt x="0" y="986957"/>
                </a:moveTo>
                <a:cubicBezTo>
                  <a:pt x="690087" y="358432"/>
                  <a:pt x="1188931" y="-294000"/>
                  <a:pt x="2249561" y="141287"/>
                </a:cubicBezTo>
                <a:lnTo>
                  <a:pt x="2249561" y="1273828"/>
                </a:lnTo>
                <a:cubicBezTo>
                  <a:pt x="1762671" y="1220039"/>
                  <a:pt x="570560" y="550676"/>
                  <a:pt x="0" y="9869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800" dirty="0">
                <a:noFill/>
              </a:rPr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506B291-BD26-4DBD-A912-E9396BA18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700811"/>
            <a:ext cx="10768680" cy="1224137"/>
          </a:xfrm>
        </p:spPr>
        <p:txBody>
          <a:bodyPr anchor="b">
            <a:noAutofit/>
          </a:bodyPr>
          <a:lstStyle>
            <a:lvl1pPr>
              <a:lnSpc>
                <a:spcPts val="5040"/>
              </a:lnSpc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72AC3715-D94B-4A73-8E94-CAC9D5806F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5326" y="3113744"/>
            <a:ext cx="10768680" cy="20434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240"/>
              </a:lnSpc>
              <a:buNone/>
              <a:defRPr sz="27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AE7FD6-C4AB-456C-8186-F8E8B285CBBD}"/>
              </a:ext>
            </a:extLst>
          </p:cNvPr>
          <p:cNvSpPr/>
          <p:nvPr userDrawn="1"/>
        </p:nvSpPr>
        <p:spPr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CEDD3B-B2C6-4C8F-88C7-30EB2A9492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89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4DB10F3-61E9-4E77-9DC7-82D405E3EBBB}"/>
              </a:ext>
            </a:extLst>
          </p:cNvPr>
          <p:cNvSpPr/>
          <p:nvPr userDrawn="1"/>
        </p:nvSpPr>
        <p:spPr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DB2C94B-2557-442B-9A14-97C40CD6AB8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5326" y="1700213"/>
            <a:ext cx="10801350" cy="4608512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Bef>
                <a:spcPts val="1200"/>
              </a:spcBef>
              <a:defRPr lang="en-US" dirty="0"/>
            </a:lvl5pPr>
            <a:lvl6pPr>
              <a:defRPr lang="en-AU" dirty="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84708F-CDEB-4FFB-9113-878D6AE04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66B75CD-5CD6-4D07-B08A-ACCB61480F5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C5A752-ADE5-45BF-9096-CA364AC58F3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l"/>
            <a:r>
              <a:rPr lang="en-US"/>
              <a:t>CRICOS code 00025B</a:t>
            </a:r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DB8A7-6976-473B-BF64-0813975EEBB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Presentation Title | Date</a:t>
            </a:r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E6DF7-2887-45E5-8CD1-2FCDFD70911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5099731-84D7-49CC-91E0-CE4B073467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75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E617285-D1B4-4CCD-B438-9B032C51AF79}"/>
              </a:ext>
            </a:extLst>
          </p:cNvPr>
          <p:cNvSpPr/>
          <p:nvPr userDrawn="1"/>
        </p:nvSpPr>
        <p:spPr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700213"/>
            <a:ext cx="5218859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US" sz="2400" dirty="0"/>
            </a:lvl5pPr>
            <a:lvl6pPr>
              <a:defRPr lang="en-AU" sz="2000" dirty="0"/>
            </a:lvl6pPr>
            <a:lvl7pPr>
              <a:defRPr lang="en-AU" dirty="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8619" y="1700213"/>
            <a:ext cx="5220000" cy="460851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defRPr lang="en-AU" dirty="0"/>
            </a:lvl5pPr>
            <a:lvl6pPr>
              <a:defRPr lang="en-AU" dirty="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A540D-5E1B-4B0D-A881-660BC8BFB2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2C08227A-03B4-4127-BD41-5A40903BC3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19668" y="6519171"/>
            <a:ext cx="3360109" cy="240219"/>
          </a:xfrm>
        </p:spPr>
        <p:txBody>
          <a:bodyPr/>
          <a:lstStyle>
            <a:lvl1pPr>
              <a:defRPr b="0"/>
            </a:lvl1pPr>
          </a:lstStyle>
          <a:p>
            <a:r>
              <a:rPr lang="en-AU"/>
              <a:t>Presentation Title | Date</a:t>
            </a:r>
            <a:endParaRPr lang="en-AU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6DE1F6-7D39-4943-8CEF-C64A18EBD2A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l"/>
            <a:r>
              <a:rPr lang="en-US"/>
              <a:t>CRICOS code 00025B</a:t>
            </a:r>
            <a:endParaRPr lang="en-AU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E9C4661F-54FC-4886-BD67-853118646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B8CF3B12-4A8B-4A18-B3B1-784A4DEDEF2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3275DB1-C9CB-4BE5-B284-7833AD9028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81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9">
            <a:extLst>
              <a:ext uri="{FF2B5EF4-FFF2-40B4-BE49-F238E27FC236}">
                <a16:creationId xmlns:a16="http://schemas.microsoft.com/office/drawing/2014/main" id="{7DE9F9C2-C2B0-4B19-9F8F-A1280EA275C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95326" y="2276872"/>
            <a:ext cx="10801350" cy="4031853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  <a:lvl5pPr>
              <a:spcBef>
                <a:spcPts val="1200"/>
              </a:spcBef>
              <a:defRPr lang="en-AU" dirty="0"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1D6D02D-851A-425B-9382-05F6C6A21AE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5325" y="1700808"/>
            <a:ext cx="10801350" cy="504825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accent1"/>
                </a:solidFill>
              </a:defRPr>
            </a:lvl1pPr>
            <a:lvl2pPr marL="612" indent="0">
              <a:buNone/>
              <a:defRPr/>
            </a:lvl2pPr>
          </a:lstStyle>
          <a:p>
            <a:pPr lvl="0"/>
            <a:r>
              <a:rPr lang="en-US" dirty="0"/>
              <a:t>[Subtitle]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1F225F-30EA-4FE3-AAEE-39A8613C3BF9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pPr algn="l"/>
            <a:r>
              <a:rPr lang="en-US"/>
              <a:t>CRICOS code 00025B</a:t>
            </a:r>
            <a:endParaRPr lang="en-AU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1892FA-066D-4596-B743-D8D2030EB9F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AU"/>
              <a:t>Presentation Title | Date</a:t>
            </a:r>
            <a:endParaRPr lang="en-AU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8B70BFB-816B-4C14-96C9-17BEC65A5292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47739A71-8D07-4132-9F5A-AE8E3A1B32C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0550" y="6524625"/>
            <a:ext cx="3384667" cy="241300"/>
          </a:xfrm>
        </p:spPr>
        <p:txBody>
          <a:bodyPr anchor="ctr">
            <a:normAutofit/>
          </a:bodyPr>
          <a:lstStyle>
            <a:lvl1pPr algn="ctr">
              <a:defRPr sz="1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#[Hashtag text]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8DC2F2-9186-47D8-9B5E-AD01B90E6DDD}"/>
              </a:ext>
            </a:extLst>
          </p:cNvPr>
          <p:cNvSpPr/>
          <p:nvPr userDrawn="1"/>
        </p:nvSpPr>
        <p:spPr>
          <a:xfrm flipH="1">
            <a:off x="0" y="0"/>
            <a:ext cx="12192000" cy="630000"/>
          </a:xfrm>
          <a:prstGeom prst="rect">
            <a:avLst/>
          </a:prstGeom>
          <a:gradFill flip="none" rotWithShape="1">
            <a:gsLst>
              <a:gs pos="75000">
                <a:schemeClr val="accent1"/>
              </a:gs>
              <a:gs pos="100000">
                <a:srgbClr val="962A8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FCDB56B-4EE8-4A95-A470-557D6FBBEB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7935" y="152896"/>
            <a:ext cx="1210684" cy="3240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FC6DF2CA-8642-47E7-98D3-A7019416A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1760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5326" y="1052736"/>
            <a:ext cx="10801350" cy="46905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[Title]</a:t>
            </a:r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5326" y="6519171"/>
            <a:ext cx="3360109" cy="2402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en-AU" dirty="0"/>
              <a:t>Presentation Title | Date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8568" y="6519171"/>
            <a:ext cx="288032" cy="24021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8D2AE-3583-4708-BD46-43C743300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326" y="1700213"/>
            <a:ext cx="10801349" cy="460851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DB83A3-A276-43C3-9F27-2B380C4149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12488" y="6518190"/>
            <a:ext cx="2376000" cy="2412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/>
              <a:t>CRICOS code 00025B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8683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83" r:id="rId3"/>
    <p:sldLayoutId id="2147483774" r:id="rId4"/>
    <p:sldLayoutId id="2147483792" r:id="rId5"/>
    <p:sldLayoutId id="2147483775" r:id="rId6"/>
    <p:sldLayoutId id="2147483650" r:id="rId7"/>
    <p:sldLayoutId id="2147483652" r:id="rId8"/>
    <p:sldLayoutId id="2147483778" r:id="rId9"/>
    <p:sldLayoutId id="2147483779" r:id="rId10"/>
    <p:sldLayoutId id="2147483728" r:id="rId11"/>
    <p:sldLayoutId id="2147483784" r:id="rId12"/>
    <p:sldLayoutId id="2147483656" r:id="rId13"/>
    <p:sldLayoutId id="2147483732" r:id="rId14"/>
    <p:sldLayoutId id="2147483793" r:id="rId15"/>
    <p:sldLayoutId id="2147483657" r:id="rId16"/>
    <p:sldLayoutId id="2147483765" r:id="rId17"/>
    <p:sldLayoutId id="2147483787" r:id="rId18"/>
    <p:sldLayoutId id="2147483788" r:id="rId19"/>
    <p:sldLayoutId id="2147483794" r:id="rId20"/>
    <p:sldLayoutId id="2147483795" r:id="rId21"/>
    <p:sldLayoutId id="2147483796" r:id="rId22"/>
    <p:sldLayoutId id="2147483791" r:id="rId23"/>
    <p:sldLayoutId id="2147483797" r:id="rId24"/>
    <p:sldLayoutId id="2147483790" r:id="rId25"/>
    <p:sldLayoutId id="2147483798" r:id="rId26"/>
    <p:sldLayoutId id="2147483768" r:id="rId27"/>
    <p:sldLayoutId id="2147483769" r:id="rId28"/>
    <p:sldLayoutId id="2147483770" r:id="rId29"/>
    <p:sldLayoutId id="2147483771" r:id="rId30"/>
    <p:sldLayoutId id="2147483789" r:id="rId31"/>
    <p:sldLayoutId id="2147483776" r:id="rId32"/>
    <p:sldLayoutId id="2147483777" r:id="rId33"/>
    <p:sldLayoutId id="2147483654" r:id="rId34"/>
    <p:sldLayoutId id="2147483785" r:id="rId35"/>
    <p:sldLayoutId id="2147483780" r:id="rId36"/>
    <p:sldLayoutId id="2147483782" r:id="rId3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Clr>
          <a:schemeClr val="tx1"/>
        </a:buClr>
        <a:buFont typeface="Arial" panose="020B0604020202020204" pitchFamily="34" charset="0"/>
        <a:buNone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79388" algn="l" defTabSz="914400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Clr>
          <a:schemeClr val="tx1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79388" algn="l" defTabSz="914400" rtl="0" eaLnBrk="1" latinLnBrk="0" hangingPunct="1">
        <a:lnSpc>
          <a:spcPct val="110000"/>
        </a:lnSpc>
        <a:spcBef>
          <a:spcPts val="200"/>
        </a:spcBef>
        <a:spcAft>
          <a:spcPts val="200"/>
        </a:spcAft>
        <a:buClr>
          <a:schemeClr val="accent1"/>
        </a:buClr>
        <a:buFont typeface="Arial" panose="020B0604020202020204" pitchFamily="34" charset="0"/>
        <a:buChar char="­"/>
        <a:defRPr lang="en-US" sz="1800" kern="1200" baseline="0" dirty="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79388" algn="l" defTabSz="914400" rtl="0" eaLnBrk="1" latinLnBrk="0" hangingPunct="1">
        <a:lnSpc>
          <a:spcPct val="110000"/>
        </a:lnSpc>
        <a:spcBef>
          <a:spcPts val="100"/>
        </a:spcBef>
        <a:spcAft>
          <a:spcPts val="100"/>
        </a:spcAft>
        <a:buFont typeface="Wingdings" panose="05000000000000000000" pitchFamily="2" charset="2"/>
        <a:buChar char=""/>
        <a:defRPr lang="en-US" sz="1800" kern="1200" baseline="0" dirty="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1200"/>
        </a:spcBef>
        <a:spcAft>
          <a:spcPts val="600"/>
        </a:spcAft>
        <a:buFont typeface="Arial" panose="020B0604020202020204" pitchFamily="34" charset="0"/>
        <a:buNone/>
        <a:defRPr lang="en-US" sz="2400" kern="1200" baseline="0" dirty="0">
          <a:solidFill>
            <a:schemeClr val="accent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spcBef>
          <a:spcPts val="600"/>
        </a:spcBef>
        <a:spcAft>
          <a:spcPts val="300"/>
        </a:spcAft>
        <a:buFont typeface="Arial" pitchFamily="34" charset="0"/>
        <a:buNone/>
        <a:defRPr lang="en-AU" sz="2000" b="1" kern="1200" baseline="0" dirty="0">
          <a:solidFill>
            <a:schemeClr val="accent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38" userDrawn="1">
          <p15:clr>
            <a:srgbClr val="F26B43"/>
          </p15:clr>
        </p15:guide>
        <p15:guide id="6" orient="horz" pos="3974" userDrawn="1">
          <p15:clr>
            <a:srgbClr val="F26B43"/>
          </p15:clr>
        </p15:guide>
        <p15:guide id="7" orient="horz" pos="663" userDrawn="1">
          <p15:clr>
            <a:srgbClr val="F26B43"/>
          </p15:clr>
        </p15:guide>
        <p15:guide id="9" pos="3961" userDrawn="1">
          <p15:clr>
            <a:srgbClr val="F26B43"/>
          </p15:clr>
        </p15:guide>
        <p15:guide id="10" pos="3719" userDrawn="1">
          <p15:clr>
            <a:srgbClr val="F26B43"/>
          </p15:clr>
        </p15:guide>
        <p15:guide id="11" orient="horz" pos="4110" userDrawn="1">
          <p15:clr>
            <a:srgbClr val="F26B43"/>
          </p15:clr>
        </p15:guide>
        <p15:guide id="13" pos="7242" userDrawn="1">
          <p15:clr>
            <a:srgbClr val="F26B43"/>
          </p15:clr>
        </p15:guide>
        <p15:guide id="14" orient="horz" pos="981" userDrawn="1">
          <p15:clr>
            <a:srgbClr val="F26B43"/>
          </p15:clr>
        </p15:guide>
        <p15:guide id="15" pos="2772" userDrawn="1">
          <p15:clr>
            <a:srgbClr val="F26B43"/>
          </p15:clr>
        </p15:guide>
        <p15:guide id="16" pos="2570" userDrawn="1">
          <p15:clr>
            <a:srgbClr val="F26B43"/>
          </p15:clr>
        </p15:guide>
        <p15:guide id="17" pos="5110" userDrawn="1">
          <p15:clr>
            <a:srgbClr val="F26B43"/>
          </p15:clr>
        </p15:guide>
        <p15:guide id="18" pos="4908" userDrawn="1">
          <p15:clr>
            <a:srgbClr val="F26B43"/>
          </p15:clr>
        </p15:guide>
        <p15:guide id="19" orient="horz" pos="107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8EEC24-3287-DA90-F492-9BF878A93359}"/>
              </a:ext>
            </a:extLst>
          </p:cNvPr>
          <p:cNvSpPr/>
          <p:nvPr/>
        </p:nvSpPr>
        <p:spPr>
          <a:xfrm>
            <a:off x="247650" y="2278856"/>
            <a:ext cx="4552206" cy="3022353"/>
          </a:xfrm>
          <a:prstGeom prst="rect">
            <a:avLst/>
          </a:prstGeom>
          <a:noFill/>
          <a:ln>
            <a:solidFill>
              <a:srgbClr val="962A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1065D-3477-4A8D-AAC9-7EB57BD5A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8568" y="6519171"/>
            <a:ext cx="288032" cy="24021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917DE0E-AFB1-41FD-BC35-27DB61CA125F}" type="slidenum">
              <a:rPr lang="en-AU" smtClean="0"/>
              <a:pPr>
                <a:spcAft>
                  <a:spcPts val="600"/>
                </a:spcAft>
              </a:pPr>
              <a:t>1</a:t>
            </a:fld>
            <a:endParaRPr lang="en-AU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F29D7F-D311-4112-B669-7DFF39C36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052736"/>
            <a:ext cx="10801350" cy="469056"/>
          </a:xfrm>
        </p:spPr>
        <p:txBody>
          <a:bodyPr anchor="ctr">
            <a:normAutofit/>
          </a:bodyPr>
          <a:lstStyle/>
          <a:p>
            <a:r>
              <a:rPr lang="en-AU" b="1" dirty="0"/>
              <a:t>Gradescope Bubble Sheet tips</a:t>
            </a:r>
          </a:p>
        </p:txBody>
      </p:sp>
      <p:graphicFrame>
        <p:nvGraphicFramePr>
          <p:cNvPr id="23" name="Text Placeholder 4">
            <a:extLst>
              <a:ext uri="{FF2B5EF4-FFF2-40B4-BE49-F238E27FC236}">
                <a16:creationId xmlns:a16="http://schemas.microsoft.com/office/drawing/2014/main" id="{5435F87F-F98B-FAAA-7D32-574192F137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5147450"/>
              </p:ext>
            </p:extLst>
          </p:nvPr>
        </p:nvGraphicFramePr>
        <p:xfrm>
          <a:off x="4911105" y="1412776"/>
          <a:ext cx="6729511" cy="4794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A3829A-EC70-616E-607A-81C78ADFA27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63873A9-AE0D-0219-9ACF-A6134C55ED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7650" y="2135184"/>
            <a:ext cx="4529790" cy="329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52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University of Queensland">
  <a:themeElements>
    <a:clrScheme name="UQ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1247A"/>
      </a:accent1>
      <a:accent2>
        <a:srgbClr val="E62645"/>
      </a:accent2>
      <a:accent3>
        <a:srgbClr val="00A2C7"/>
      </a:accent3>
      <a:accent4>
        <a:srgbClr val="EB602B"/>
      </a:accent4>
      <a:accent5>
        <a:srgbClr val="4085C6"/>
      </a:accent5>
      <a:accent6>
        <a:srgbClr val="2EA836"/>
      </a:accent6>
      <a:hlink>
        <a:srgbClr val="51247A"/>
      </a:hlink>
      <a:folHlink>
        <a:srgbClr val="51247A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Q PowerPoint Template v4.potx" id="{EB40B91F-2F7C-4628-893D-3539496D6C6A}" vid="{691CE4A2-4C6F-4895-A94C-37E246F52C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UQ PowerPoint Template v4</Template>
  <TotalTime>324</TotalTime>
  <Words>128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University of Queensland</vt:lpstr>
      <vt:lpstr>Gradescope Bubble Sheet 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Rebekah</dc:creator>
  <cp:lastModifiedBy>Ailsa Dickie</cp:lastModifiedBy>
  <cp:revision>29</cp:revision>
  <dcterms:created xsi:type="dcterms:W3CDTF">2018-09-28T01:38:30Z</dcterms:created>
  <dcterms:modified xsi:type="dcterms:W3CDTF">2023-05-09T23:34:39Z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f488380-630a-4f55-a077-a19445e3f360_Enabled">
    <vt:lpwstr>true</vt:lpwstr>
  </property>
  <property fmtid="{D5CDD505-2E9C-101B-9397-08002B2CF9AE}" pid="3" name="MSIP_Label_0f488380-630a-4f55-a077-a19445e3f360_SetDate">
    <vt:lpwstr>2022-03-01T05:53:07Z</vt:lpwstr>
  </property>
  <property fmtid="{D5CDD505-2E9C-101B-9397-08002B2CF9AE}" pid="4" name="MSIP_Label_0f488380-630a-4f55-a077-a19445e3f360_Method">
    <vt:lpwstr>Standard</vt:lpwstr>
  </property>
  <property fmtid="{D5CDD505-2E9C-101B-9397-08002B2CF9AE}" pid="5" name="MSIP_Label_0f488380-630a-4f55-a077-a19445e3f360_Name">
    <vt:lpwstr>OFFICIAL - INTERNAL</vt:lpwstr>
  </property>
  <property fmtid="{D5CDD505-2E9C-101B-9397-08002B2CF9AE}" pid="6" name="MSIP_Label_0f488380-630a-4f55-a077-a19445e3f360_SiteId">
    <vt:lpwstr>b6e377cf-9db3-46cb-91a2-fad9605bb15c</vt:lpwstr>
  </property>
  <property fmtid="{D5CDD505-2E9C-101B-9397-08002B2CF9AE}" pid="7" name="MSIP_Label_0f488380-630a-4f55-a077-a19445e3f360_ActionId">
    <vt:lpwstr>c225a6db-32a2-4fe3-8aa4-c52b082a16a9</vt:lpwstr>
  </property>
  <property fmtid="{D5CDD505-2E9C-101B-9397-08002B2CF9AE}" pid="8" name="MSIP_Label_0f488380-630a-4f55-a077-a19445e3f360_ContentBits">
    <vt:lpwstr>0</vt:lpwstr>
  </property>
</Properties>
</file>