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401" r:id="rId5"/>
    <p:sldId id="398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C800D76-3C72-4CB3-9FC9-AADDB526D820}">
          <p14:sldIdLst>
            <p14:sldId id="401"/>
            <p14:sldId id="398"/>
          </p14:sldIdLst>
        </p14:section>
        <p14:section name="Instructions" id="{5EC75C8C-8851-4EC1-83E3-ADCB0283ABB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2C7624-AFE2-6DFE-55BA-3660E4A391E7}" name="Dale Hansen" initials="DH" userId="S::uqdhans5@uq.edu.au::9e3f9346-2435-4f83-8829-e9580083b225" providerId="AD"/>
  <p188:author id="{7DC26B26-D5B4-8C72-844E-0BB9D6C27226}" name="Tim Scholl" initials="TS" userId="S::uqtscho3@uq.edu.au::e114b11b-495c-4ddc-8fbc-87cc4db8a22d" providerId="AD"/>
  <p188:author id="{4A048484-6317-1FAF-0CBE-1174993B3BC3}" name="Jacqui Lynagh" initials="JL" userId="S::uqjlynag@uq.edu.au::12400daa-6025-487d-a7ee-34bb055f2fc7" providerId="AD"/>
  <p188:author id="{D0C2D691-E8D8-F169-C40B-84070471F058}" name="Kylie Tindale" initials="KT" userId="S::uqktinda@uq.edu.au::bec5f858-8803-4048-b92e-fe3090e3f0ec" providerId="AD"/>
  <p188:author id="{4DB781D5-76F4-FCC0-8608-6AADEFA82585}" name="Jessica Cockerill" initials="JC" userId="S::uqjcocke@uq.edu.au::f4624112-8af4-44b5-95df-0cc016d8d16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1247A"/>
    <a:srgbClr val="FFFFCC"/>
    <a:srgbClr val="D9AC6D"/>
    <a:srgbClr val="DEE2E4"/>
    <a:srgbClr val="962A8B"/>
    <a:srgbClr val="A2E02B"/>
    <a:srgbClr val="C0CA91"/>
    <a:srgbClr val="CCFFCC"/>
    <a:srgbClr val="2EA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E8E19-0743-65EA-3D10-0A4E6B215B83}" v="26" dt="2023-03-07T02:04:38.638"/>
    <p1510:client id="{D4E0BC10-60E0-4E47-9E07-A9FF8C9C38B9}" v="41" dt="2023-03-07T02:15:07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12A36AD-C140-47B5-A0AA-2808AF1C1C9D}" type="datetimeFigureOut">
              <a:rPr lang="en-AU" smtClean="0"/>
              <a:t>7/03/2023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6A420D9-E2BA-4BD5-B845-F55DFC011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978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125413"/>
            <a:ext cx="5038725" cy="2835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0488" y="3144034"/>
            <a:ext cx="6616700" cy="6676893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97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9475" y="125413"/>
            <a:ext cx="5038725" cy="2835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AU" b="1" strike="noStrike">
              <a:solidFill>
                <a:schemeClr val="accent5"/>
              </a:solidFill>
            </a:endParaRPr>
          </a:p>
          <a:p>
            <a:pPr algn="ctr"/>
            <a:r>
              <a:rPr lang="en-AU" b="1" strike="noStrike">
                <a:solidFill>
                  <a:schemeClr val="accent5"/>
                </a:solidFill>
              </a:rPr>
              <a:t>(This slide should be projected as students enter the room. There are no verbal announcements with this slide.)</a:t>
            </a:r>
          </a:p>
        </p:txBody>
      </p:sp>
    </p:spTree>
    <p:extLst>
      <p:ext uri="{BB962C8B-B14F-4D97-AF65-F5344CB8AC3E}">
        <p14:creationId xmlns:p14="http://schemas.microsoft.com/office/powerpoint/2010/main" val="146775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9475" y="125413"/>
            <a:ext cx="5038725" cy="2835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400"/>
              <a:t>Within first 60 minutes – you can leave within this window..</a:t>
            </a:r>
          </a:p>
        </p:txBody>
      </p:sp>
    </p:spTree>
    <p:extLst>
      <p:ext uri="{BB962C8B-B14F-4D97-AF65-F5344CB8AC3E}">
        <p14:creationId xmlns:p14="http://schemas.microsoft.com/office/powerpoint/2010/main" val="1387076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5BEF6F-6263-4F8D-8EB5-8791451073CD}"/>
              </a:ext>
            </a:extLst>
          </p:cNvPr>
          <p:cNvSpPr/>
          <p:nvPr userDrawn="1"/>
        </p:nvSpPr>
        <p:spPr bwMode="invGray">
          <a:xfrm>
            <a:off x="0" y="0"/>
            <a:ext cx="12192000" cy="9288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E3223-6328-4488-8A5F-952E87A12E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4412" t="80198" b="-1"/>
          <a:stretch/>
        </p:blipFill>
        <p:spPr bwMode="ltGray">
          <a:xfrm>
            <a:off x="9852228" y="5499893"/>
            <a:ext cx="2339772" cy="1358107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1160745"/>
            <a:ext cx="107382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[Title]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298" y="2571294"/>
            <a:ext cx="10747200" cy="26752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[Subtitle]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140420-5D32-4B9D-AAC5-EA821D5940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270" r="70475" b="-1"/>
          <a:stretch/>
        </p:blipFill>
        <p:spPr bwMode="ltGray">
          <a:xfrm>
            <a:off x="1" y="4064704"/>
            <a:ext cx="2699772" cy="2793299"/>
          </a:xfrm>
          <a:prstGeom prst="rect">
            <a:avLst/>
          </a:prstGeom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1484F3-3D7B-466C-B621-2369AAE0DB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325" y="207631"/>
            <a:ext cx="3204000" cy="4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2F89E8-AEA0-41B7-97D7-227B19E804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326" y="2279553"/>
            <a:ext cx="5220000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 sz="1200">
                <a:solidFill>
                  <a:schemeClr val="accent1"/>
                </a:solidFill>
              </a:defRPr>
            </a:lvl4pPr>
            <a:lvl5pPr>
              <a:defRPr lang="en-AU" dirty="0"/>
            </a:lvl5pPr>
            <a:lvl6pPr>
              <a:defRPr b="0"/>
            </a:lvl6pPr>
          </a:lstStyle>
          <a:p>
            <a:pPr lvl="5"/>
            <a:r>
              <a:rPr lang="en-US"/>
              <a:t>[Graph title]</a:t>
            </a:r>
            <a:endParaRPr lang="en-AU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93F161-17EB-4DA5-BE00-069D1277B9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5326" y="2696388"/>
            <a:ext cx="5220000" cy="3612337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324DF9C-3E8A-469C-8FC9-4938DAA322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9511" y="2279553"/>
            <a:ext cx="5220000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 sz="1200">
                <a:solidFill>
                  <a:schemeClr val="accent1"/>
                </a:solidFill>
              </a:defRPr>
            </a:lvl4pPr>
            <a:lvl5pPr>
              <a:defRPr lang="en-AU" dirty="0"/>
            </a:lvl5pPr>
            <a:lvl6pPr>
              <a:defRPr b="0"/>
            </a:lvl6pPr>
          </a:lstStyle>
          <a:p>
            <a:pPr lvl="5"/>
            <a:r>
              <a:rPr lang="en-US"/>
              <a:t>[Graph title]</a:t>
            </a:r>
            <a:endParaRPr lang="en-AU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A027F0FB-D735-4865-B5EA-A50B34F47CA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79511" y="2696388"/>
            <a:ext cx="5220000" cy="3612337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CAE7F11A-C7DA-440F-83D7-3571E1FAF1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5327" y="1699200"/>
            <a:ext cx="10772776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97ABDCDB-C6CD-4C8C-A5E2-31920BCF53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7154F-DE85-4B92-BE63-FC9C5B0FC149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C08FAE1-741A-4147-AD4A-766CC098B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701168E-769B-45DB-AFDD-B10DB12B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3B90A4-353C-48E3-A991-1B0A2B9809C7}"/>
              </a:ext>
            </a:extLst>
          </p:cNvPr>
          <p:cNvSpPr>
            <a:spLocks noGrp="1"/>
          </p:cNvSpPr>
          <p:nvPr>
            <p:ph type="dt" sz="half" idx="20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E684A2-92A1-4743-93DB-A2D5AFCE792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228959-3C67-45BC-954A-A1398190127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488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700212"/>
            <a:ext cx="10801350" cy="216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95325" y="4149320"/>
            <a:ext cx="10801350" cy="216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B4204264-ED99-42CA-9AA0-998A63609F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F99E85-067E-4D25-84D4-D21BC7C23B71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C68E48-49B8-418B-BA86-C6FED8002F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21DDE5F-D7FC-442F-B28B-E2BE2051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104F0F0-FDFF-43C7-9188-2DB30D5D1563}"/>
              </a:ext>
            </a:extLst>
          </p:cNvPr>
          <p:cNvSpPr>
            <a:spLocks noGrp="1"/>
          </p:cNvSpPr>
          <p:nvPr>
            <p:ph type="dt" sz="half" idx="18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3BF6C02-0CA6-49E2-A373-73DF26BA1D2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89DCE9D-2EC0-4E96-8676-B7755E0D22A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013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F82D3-6289-409B-A057-3D813BA14F7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5325" y="1700213"/>
            <a:ext cx="3384342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3F6BB689-6536-431A-8821-1D05F11A49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06607" y="1700213"/>
            <a:ext cx="3384000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DE3EE136-4551-4345-9B3F-12045A92B8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112597" y="1700213"/>
            <a:ext cx="3384000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A12390-A044-4D48-96A4-00A2D51D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0070F8D-A181-4941-8E6E-89B3B6A120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13AAF-B990-435A-8393-8A687098057E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E32DE4-D188-4655-B345-81AD0F7B8A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9DCCA-7638-41AF-BB97-E7C1ADB94B43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6506DFC-3F02-4673-B3B1-41D5834D755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F26CCD0-EFB3-4E19-A77F-85F3E0F3366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075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Two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049" y="1700213"/>
            <a:ext cx="7089626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95325" y="1698659"/>
            <a:ext cx="3384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819475F-5544-4974-AE9E-4B8F82C06AF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7ADCB3-94A1-487D-85FB-8FFC9CDD03AB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98469F-EA11-46C7-AAEC-1DCCFFCDF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CD0CC0B-EDBE-4119-B030-67B59342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DE031C-D81B-4218-94A1-8E617EC68AED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8C5C398-3572-4EB0-8F84-1F6673C9A65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D565BB-C9BB-4EEC-9693-6827A3D09DE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48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hird One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700213"/>
            <a:ext cx="7092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112676" y="1700213"/>
            <a:ext cx="3384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9C00F56-0B94-47B9-B665-E10A225FC23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415799-71FD-449D-8349-3495B06EE871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8739D336-33BA-494B-81D0-9D8B47FD0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F3A4-7665-47FA-8B69-9A4F31C18B06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E2261-AED3-448E-9AA6-9C9A55344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A92BB03-FEDF-43D9-957F-2410F5D597B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38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624880"/>
            <a:ext cx="12191999" cy="6233119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/>
              <a:t>Click icon to add picture</a:t>
            </a:r>
            <a:br>
              <a:rPr lang="en-AU"/>
            </a:br>
            <a:br>
              <a:rPr lang="en-AU"/>
            </a:br>
            <a:br>
              <a:rPr lang="en-AU"/>
            </a:br>
            <a:endParaRPr lang="en-AU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90B2496-E1DB-4D4C-859D-CC14426C691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8" y="1052514"/>
            <a:ext cx="3384548" cy="5263410"/>
          </a:xfrm>
          <a:prstGeom prst="rect">
            <a:avLst/>
          </a:prstGeom>
          <a:solidFill>
            <a:schemeClr val="bg1"/>
          </a:solidFill>
        </p:spPr>
        <p:txBody>
          <a:bodyPr lIns="180000" tIns="1260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lang="en-AU" dirty="0"/>
            </a:lvl1pPr>
          </a:lstStyle>
          <a:p>
            <a:pPr lvl="0"/>
            <a:r>
              <a:rPr lang="en-AU"/>
              <a:t>[Enter text – You can change the colour of this placeholder under the ‘Shape fill’ menu. Change shape width/height as preferred]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B796C-2145-4E36-9CCD-4A6E104C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7448" y="1340768"/>
            <a:ext cx="2592288" cy="876470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[Title]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683528B-5613-4179-BFD8-DFE24675A8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5D19A3-55E4-4A3E-B43F-B4D3EFBE1E1E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1B58DF6-309B-4BE3-BBE4-1BA28FFD90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7D515-B4C3-44B8-9BAA-EEF692FA5A57}"/>
              </a:ext>
            </a:extLst>
          </p:cNvPr>
          <p:cNvSpPr>
            <a:spLocks noGrp="1"/>
          </p:cNvSpPr>
          <p:nvPr>
            <p:ph type="dt" sz="half" idx="20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09B167-7472-4F88-89E8-DAE2E048396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7F249FB-FC55-456D-9BD4-C0130FDAB05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9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95327" y="1700213"/>
            <a:ext cx="10801349" cy="4249107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/>
              <a:t>Click icon to add picture</a:t>
            </a:r>
            <a:br>
              <a:rPr lang="en-AU"/>
            </a:br>
            <a:br>
              <a:rPr lang="en-AU"/>
            </a:br>
            <a:br>
              <a:rPr lang="en-AU"/>
            </a:b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95327" y="5949320"/>
            <a:ext cx="10801348" cy="360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683528B-5613-4179-BFD8-DFE24675A84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FA6F18-A6B9-4002-9AF5-5A621B0ECEA9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667976-37E5-419D-871B-FF7F3279A8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328C3BB-E5DD-47D4-B3C1-7A89BC1F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BC86CC-8E6A-4F6A-BC10-D9D4BF0CE880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E1B5CB-C615-403B-B182-EBCD5DAC9E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690D5-44C9-4D2D-925E-426FB8864D8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7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Two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7048" y="630979"/>
            <a:ext cx="7784951" cy="6234196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8916" h="5593381">
                <a:moveTo>
                  <a:pt x="454" y="629"/>
                </a:moveTo>
                <a:lnTo>
                  <a:pt x="5198916" y="0"/>
                </a:lnTo>
                <a:lnTo>
                  <a:pt x="5198916" y="5587822"/>
                </a:lnTo>
                <a:lnTo>
                  <a:pt x="1718207" y="5593381"/>
                </a:lnTo>
                <a:cubicBezTo>
                  <a:pt x="689093" y="5283249"/>
                  <a:pt x="-8821" y="3998617"/>
                  <a:pt x="1791" y="3144946"/>
                </a:cubicBezTo>
                <a:cubicBezTo>
                  <a:pt x="3783" y="1941683"/>
                  <a:pt x="-1538" y="1203892"/>
                  <a:pt x="454" y="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F1548D-4CF2-410E-9EAF-5FFD92B8BD25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FFD650-D01F-491D-B510-1C0C7A868A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FCBBC-8906-4BED-9DB4-F37D4356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FC9ED7-6517-494A-9E4C-6DF78B8356C4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6D18E-7831-44BE-9F27-A68CFE3B02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BA412D2-A7E4-4007-BC7B-41EB3D0B60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9776" y="619522"/>
            <a:ext cx="6096132" cy="6238324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71095" h="5597085">
                <a:moveTo>
                  <a:pt x="454" y="4333"/>
                </a:moveTo>
                <a:lnTo>
                  <a:pt x="4070582" y="0"/>
                </a:lnTo>
                <a:cubicBezTo>
                  <a:pt x="4072539" y="1865237"/>
                  <a:pt x="4068136" y="3729906"/>
                  <a:pt x="4070093" y="5595143"/>
                </a:cubicBezTo>
                <a:lnTo>
                  <a:pt x="1718207" y="5597085"/>
                </a:lnTo>
                <a:cubicBezTo>
                  <a:pt x="689093" y="5286953"/>
                  <a:pt x="-8821" y="4002321"/>
                  <a:pt x="1791" y="3148650"/>
                </a:cubicBezTo>
                <a:cubicBezTo>
                  <a:pt x="3783" y="1945387"/>
                  <a:pt x="-1538" y="1207596"/>
                  <a:pt x="454" y="4333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9939388E-DE68-4319-9112-7BA5E2C40E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5208588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Aft>
                <a:spcPts val="600"/>
              </a:spcAft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8E5BD460-2E08-418B-9ED2-FED7577890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D1E0F1-AFFA-42EB-BA75-DA2D4500467E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E6FC7D-C34E-46C7-8941-E28D2138AB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80EDC1B-18C6-4124-ACB9-D441CF15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5208587" cy="4680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16337-F2DC-4078-961D-7B3BDA5209EB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4EC9E-80A6-4F00-A6C2-0211431E31A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63467-2027-4D99-8858-F83AC839052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67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ne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27980" y="619866"/>
            <a:ext cx="4065161" cy="6239970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0093"/>
              <a:gd name="connsiteY0" fmla="*/ 0 h 5592752"/>
              <a:gd name="connsiteX1" fmla="*/ 2714232 w 4070093"/>
              <a:gd name="connsiteY1" fmla="*/ 3644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2714242"/>
              <a:gd name="connsiteY0" fmla="*/ 0 h 5592752"/>
              <a:gd name="connsiteX1" fmla="*/ 2714232 w 2714242"/>
              <a:gd name="connsiteY1" fmla="*/ 3644 h 5592752"/>
              <a:gd name="connsiteX2" fmla="*/ 2455391 w 2714242"/>
              <a:gd name="connsiteY2" fmla="*/ 5590810 h 5592752"/>
              <a:gd name="connsiteX3" fmla="*/ 1718207 w 2714242"/>
              <a:gd name="connsiteY3" fmla="*/ 5592752 h 5592752"/>
              <a:gd name="connsiteX4" fmla="*/ 1791 w 2714242"/>
              <a:gd name="connsiteY4" fmla="*/ 3144317 h 5592752"/>
              <a:gd name="connsiteX5" fmla="*/ 454 w 2714242"/>
              <a:gd name="connsiteY5" fmla="*/ 0 h 5592752"/>
              <a:gd name="connsiteX0" fmla="*/ 454 w 2714778"/>
              <a:gd name="connsiteY0" fmla="*/ 0 h 5596508"/>
              <a:gd name="connsiteX1" fmla="*/ 2714232 w 2714778"/>
              <a:gd name="connsiteY1" fmla="*/ 3644 h 5596508"/>
              <a:gd name="connsiteX2" fmla="*/ 2714070 w 2714778"/>
              <a:gd name="connsiteY2" fmla="*/ 5596508 h 5596508"/>
              <a:gd name="connsiteX3" fmla="*/ 1718207 w 2714778"/>
              <a:gd name="connsiteY3" fmla="*/ 5592752 h 5596508"/>
              <a:gd name="connsiteX4" fmla="*/ 1791 w 2714778"/>
              <a:gd name="connsiteY4" fmla="*/ 3144317 h 5596508"/>
              <a:gd name="connsiteX5" fmla="*/ 454 w 2714778"/>
              <a:gd name="connsiteY5" fmla="*/ 0 h 5596508"/>
              <a:gd name="connsiteX0" fmla="*/ 454 w 2714070"/>
              <a:gd name="connsiteY0" fmla="*/ 0 h 5596508"/>
              <a:gd name="connsiteX1" fmla="*/ 2709992 w 2714070"/>
              <a:gd name="connsiteY1" fmla="*/ 3644 h 5596508"/>
              <a:gd name="connsiteX2" fmla="*/ 2714070 w 2714070"/>
              <a:gd name="connsiteY2" fmla="*/ 5596508 h 5596508"/>
              <a:gd name="connsiteX3" fmla="*/ 1718207 w 2714070"/>
              <a:gd name="connsiteY3" fmla="*/ 5592752 h 5596508"/>
              <a:gd name="connsiteX4" fmla="*/ 1791 w 2714070"/>
              <a:gd name="connsiteY4" fmla="*/ 3144317 h 5596508"/>
              <a:gd name="connsiteX5" fmla="*/ 454 w 2714070"/>
              <a:gd name="connsiteY5" fmla="*/ 0 h 5596508"/>
              <a:gd name="connsiteX0" fmla="*/ 454 w 2714779"/>
              <a:gd name="connsiteY0" fmla="*/ 2054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2054 h 5598562"/>
              <a:gd name="connsiteX0" fmla="*/ 454 w 2714779"/>
              <a:gd name="connsiteY0" fmla="*/ 7751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7751 h 559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4779" h="5598562">
                <a:moveTo>
                  <a:pt x="454" y="7751"/>
                </a:moveTo>
                <a:lnTo>
                  <a:pt x="2714233" y="0"/>
                </a:lnTo>
                <a:cubicBezTo>
                  <a:pt x="2716190" y="1865237"/>
                  <a:pt x="2712113" y="3733325"/>
                  <a:pt x="2714070" y="5598562"/>
                </a:cubicBezTo>
                <a:lnTo>
                  <a:pt x="1718207" y="5594806"/>
                </a:lnTo>
                <a:cubicBezTo>
                  <a:pt x="689093" y="5284674"/>
                  <a:pt x="-8821" y="4000042"/>
                  <a:pt x="1791" y="3146371"/>
                </a:cubicBezTo>
                <a:cubicBezTo>
                  <a:pt x="3783" y="1943108"/>
                  <a:pt x="-1538" y="1211014"/>
                  <a:pt x="454" y="7751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9939388E-DE68-4319-9112-7BA5E2C40E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7089890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spcAft>
                <a:spcPts val="600"/>
              </a:spcAft>
              <a:defRPr lang="en-US" dirty="0" smtClean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8E5BD460-2E08-418B-9ED2-FED7577890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2A31D-86B6-46B8-BB44-FE4A0151AFEC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9DB1757-F26E-4E87-887C-D21CB8F0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322A0C3-D06A-4B53-BF2D-7247BE3F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7089890" cy="469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0D441B-BAF3-4DDF-A5CD-A8E786E8FAAC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16CAE-14B9-4A43-877B-E46EF044168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5BFC0C-3AAF-4677-B586-CD5CBF731F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13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4299D2-DE60-4B62-A10B-375899206764}"/>
              </a:ext>
            </a:extLst>
          </p:cNvPr>
          <p:cNvSpPr/>
          <p:nvPr userDrawn="1"/>
        </p:nvSpPr>
        <p:spPr bwMode="inv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95325" y="1143405"/>
            <a:ext cx="107382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[Title]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5298" y="2553954"/>
            <a:ext cx="10747200" cy="26752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8" name="Right Triangle 3">
            <a:extLst>
              <a:ext uri="{FF2B5EF4-FFF2-40B4-BE49-F238E27FC236}">
                <a16:creationId xmlns:a16="http://schemas.microsoft.com/office/drawing/2014/main" id="{E49831C3-1265-4B26-84DA-16A7EC28AF57}"/>
              </a:ext>
            </a:extLst>
          </p:cNvPr>
          <p:cNvSpPr/>
          <p:nvPr userDrawn="1"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8" name="Graphic 1">
            <a:extLst>
              <a:ext uri="{FF2B5EF4-FFF2-40B4-BE49-F238E27FC236}">
                <a16:creationId xmlns:a16="http://schemas.microsoft.com/office/drawing/2014/main" id="{570549AC-72A0-49C7-B98A-4959B5690850}"/>
              </a:ext>
            </a:extLst>
          </p:cNvPr>
          <p:cNvSpPr/>
          <p:nvPr userDrawn="1"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EDF6610-A984-4E2A-B1B8-C6D0294849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325" y="207631"/>
            <a:ext cx="3204000" cy="4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5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Two Thirds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9550" y="-3115"/>
            <a:ext cx="7782449" cy="6868289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586635 h 6179387"/>
              <a:gd name="connsiteX1" fmla="*/ 5198916 w 5198916"/>
              <a:gd name="connsiteY1" fmla="*/ 0 h 6179387"/>
              <a:gd name="connsiteX2" fmla="*/ 5198916 w 5198916"/>
              <a:gd name="connsiteY2" fmla="*/ 6173828 h 6179387"/>
              <a:gd name="connsiteX3" fmla="*/ 1718207 w 5198916"/>
              <a:gd name="connsiteY3" fmla="*/ 6179387 h 6179387"/>
              <a:gd name="connsiteX4" fmla="*/ 1791 w 5198916"/>
              <a:gd name="connsiteY4" fmla="*/ 3730952 h 6179387"/>
              <a:gd name="connsiteX5" fmla="*/ 454 w 5198916"/>
              <a:gd name="connsiteY5" fmla="*/ 586635 h 6179387"/>
              <a:gd name="connsiteX0" fmla="*/ 8476 w 5197245"/>
              <a:gd name="connsiteY0" fmla="*/ 39696 h 6179387"/>
              <a:gd name="connsiteX1" fmla="*/ 5197245 w 5197245"/>
              <a:gd name="connsiteY1" fmla="*/ 0 h 6179387"/>
              <a:gd name="connsiteX2" fmla="*/ 5197245 w 5197245"/>
              <a:gd name="connsiteY2" fmla="*/ 6173828 h 6179387"/>
              <a:gd name="connsiteX3" fmla="*/ 1716536 w 5197245"/>
              <a:gd name="connsiteY3" fmla="*/ 6179387 h 6179387"/>
              <a:gd name="connsiteX4" fmla="*/ 120 w 5197245"/>
              <a:gd name="connsiteY4" fmla="*/ 3730952 h 6179387"/>
              <a:gd name="connsiteX5" fmla="*/ 8476 w 5197245"/>
              <a:gd name="connsiteY5" fmla="*/ 39696 h 6179387"/>
              <a:gd name="connsiteX0" fmla="*/ 8476 w 5197245"/>
              <a:gd name="connsiteY0" fmla="*/ 0 h 6139691"/>
              <a:gd name="connsiteX1" fmla="*/ 5146357 w 5197245"/>
              <a:gd name="connsiteY1" fmla="*/ 191044 h 6139691"/>
              <a:gd name="connsiteX2" fmla="*/ 5197245 w 5197245"/>
              <a:gd name="connsiteY2" fmla="*/ 6134132 h 6139691"/>
              <a:gd name="connsiteX3" fmla="*/ 1716536 w 5197245"/>
              <a:gd name="connsiteY3" fmla="*/ 6139691 h 6139691"/>
              <a:gd name="connsiteX4" fmla="*/ 120 w 5197245"/>
              <a:gd name="connsiteY4" fmla="*/ 3691256 h 6139691"/>
              <a:gd name="connsiteX5" fmla="*/ 8476 w 5197245"/>
              <a:gd name="connsiteY5" fmla="*/ 0 h 6139691"/>
              <a:gd name="connsiteX0" fmla="*/ 8476 w 5197245"/>
              <a:gd name="connsiteY0" fmla="*/ 22604 h 6162295"/>
              <a:gd name="connsiteX1" fmla="*/ 5197245 w 5197245"/>
              <a:gd name="connsiteY1" fmla="*/ 0 h 6162295"/>
              <a:gd name="connsiteX2" fmla="*/ 5197245 w 5197245"/>
              <a:gd name="connsiteY2" fmla="*/ 6156736 h 6162295"/>
              <a:gd name="connsiteX3" fmla="*/ 1716536 w 5197245"/>
              <a:gd name="connsiteY3" fmla="*/ 6162295 h 6162295"/>
              <a:gd name="connsiteX4" fmla="*/ 120 w 5197245"/>
              <a:gd name="connsiteY4" fmla="*/ 3713860 h 6162295"/>
              <a:gd name="connsiteX5" fmla="*/ 8476 w 5197245"/>
              <a:gd name="connsiteY5" fmla="*/ 22604 h 6162295"/>
              <a:gd name="connsiteX0" fmla="*/ 2115 w 5197245"/>
              <a:gd name="connsiteY0" fmla="*/ 5512 h 6162295"/>
              <a:gd name="connsiteX1" fmla="*/ 5197245 w 5197245"/>
              <a:gd name="connsiteY1" fmla="*/ 0 h 6162295"/>
              <a:gd name="connsiteX2" fmla="*/ 5197245 w 5197245"/>
              <a:gd name="connsiteY2" fmla="*/ 6156736 h 6162295"/>
              <a:gd name="connsiteX3" fmla="*/ 1716536 w 5197245"/>
              <a:gd name="connsiteY3" fmla="*/ 6162295 h 6162295"/>
              <a:gd name="connsiteX4" fmla="*/ 120 w 5197245"/>
              <a:gd name="connsiteY4" fmla="*/ 3713860 h 6162295"/>
              <a:gd name="connsiteX5" fmla="*/ 2115 w 5197245"/>
              <a:gd name="connsiteY5" fmla="*/ 5512 h 616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7245" h="6162295">
                <a:moveTo>
                  <a:pt x="2115" y="5512"/>
                </a:moveTo>
                <a:lnTo>
                  <a:pt x="5197245" y="0"/>
                </a:lnTo>
                <a:lnTo>
                  <a:pt x="5197245" y="6156736"/>
                </a:lnTo>
                <a:lnTo>
                  <a:pt x="1716536" y="6162295"/>
                </a:lnTo>
                <a:cubicBezTo>
                  <a:pt x="687422" y="5852163"/>
                  <a:pt x="-10492" y="4567531"/>
                  <a:pt x="120" y="3713860"/>
                </a:cubicBezTo>
                <a:cubicBezTo>
                  <a:pt x="2112" y="2510597"/>
                  <a:pt x="123" y="1208775"/>
                  <a:pt x="2115" y="5512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5E8E5-FC3F-4B02-8560-314161E65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AU"/>
              <a:t>[Presentation Title] | [Date]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83E44-C534-44A2-8F6E-F9372FE5C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D0FAE-3953-4EE5-ADCD-BB5BCA72CF7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95324" y="151136"/>
            <a:ext cx="2952403" cy="241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322D7A-8171-44C9-AFA6-24E34B78763E}"/>
              </a:ext>
            </a:extLst>
          </p:cNvPr>
          <p:cNvSpPr txBox="1"/>
          <p:nvPr userDrawn="1"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err="1">
                <a:solidFill>
                  <a:schemeClr val="bg1"/>
                </a:solidFill>
              </a:rPr>
              <a:t>colour</a:t>
            </a:r>
            <a:r>
              <a:rPr lang="en-US" sz="1400">
                <a:solidFill>
                  <a:schemeClr val="bg1"/>
                </a:solidFill>
              </a:rPr>
              <a:t> from the palette</a:t>
            </a:r>
            <a:endParaRPr lang="en-AU" sz="140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F45073E-2992-405B-AB05-A3E6ADD2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604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Half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02278" y="-2778"/>
            <a:ext cx="6093632" cy="6860624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  <a:gd name="connsiteX0" fmla="*/ 454 w 4070093"/>
              <a:gd name="connsiteY0" fmla="*/ 562667 h 6155419"/>
              <a:gd name="connsiteX1" fmla="*/ 4062101 w 4070093"/>
              <a:gd name="connsiteY1" fmla="*/ 0 h 6155419"/>
              <a:gd name="connsiteX2" fmla="*/ 4070093 w 4070093"/>
              <a:gd name="connsiteY2" fmla="*/ 6153477 h 6155419"/>
              <a:gd name="connsiteX3" fmla="*/ 1718207 w 4070093"/>
              <a:gd name="connsiteY3" fmla="*/ 6155419 h 6155419"/>
              <a:gd name="connsiteX4" fmla="*/ 1791 w 4070093"/>
              <a:gd name="connsiteY4" fmla="*/ 3706984 h 6155419"/>
              <a:gd name="connsiteX5" fmla="*/ 454 w 4070093"/>
              <a:gd name="connsiteY5" fmla="*/ 562667 h 6155419"/>
              <a:gd name="connsiteX0" fmla="*/ 7264 w 4068422"/>
              <a:gd name="connsiteY0" fmla="*/ 15728 h 6155419"/>
              <a:gd name="connsiteX1" fmla="*/ 4060430 w 4068422"/>
              <a:gd name="connsiteY1" fmla="*/ 0 h 6155419"/>
              <a:gd name="connsiteX2" fmla="*/ 4068422 w 4068422"/>
              <a:gd name="connsiteY2" fmla="*/ 6153477 h 6155419"/>
              <a:gd name="connsiteX3" fmla="*/ 1716536 w 4068422"/>
              <a:gd name="connsiteY3" fmla="*/ 6155419 h 6155419"/>
              <a:gd name="connsiteX4" fmla="*/ 120 w 4068422"/>
              <a:gd name="connsiteY4" fmla="*/ 3706984 h 6155419"/>
              <a:gd name="connsiteX5" fmla="*/ 7264 w 4068422"/>
              <a:gd name="connsiteY5" fmla="*/ 15728 h 6155419"/>
              <a:gd name="connsiteX0" fmla="*/ 7264 w 4069425"/>
              <a:gd name="connsiteY0" fmla="*/ 15728 h 6155419"/>
              <a:gd name="connsiteX1" fmla="*/ 4068912 w 4069425"/>
              <a:gd name="connsiteY1" fmla="*/ 0 h 6155419"/>
              <a:gd name="connsiteX2" fmla="*/ 4068422 w 4069425"/>
              <a:gd name="connsiteY2" fmla="*/ 6153477 h 6155419"/>
              <a:gd name="connsiteX3" fmla="*/ 1716536 w 4069425"/>
              <a:gd name="connsiteY3" fmla="*/ 6155419 h 6155419"/>
              <a:gd name="connsiteX4" fmla="*/ 120 w 4069425"/>
              <a:gd name="connsiteY4" fmla="*/ 3706984 h 6155419"/>
              <a:gd name="connsiteX5" fmla="*/ 7264 w 4069425"/>
              <a:gd name="connsiteY5" fmla="*/ 15728 h 6155419"/>
              <a:gd name="connsiteX0" fmla="*/ 3023 w 4069425"/>
              <a:gd name="connsiteY0" fmla="*/ 4334 h 6155419"/>
              <a:gd name="connsiteX1" fmla="*/ 4068912 w 4069425"/>
              <a:gd name="connsiteY1" fmla="*/ 0 h 6155419"/>
              <a:gd name="connsiteX2" fmla="*/ 4068422 w 4069425"/>
              <a:gd name="connsiteY2" fmla="*/ 6153477 h 6155419"/>
              <a:gd name="connsiteX3" fmla="*/ 1716536 w 4069425"/>
              <a:gd name="connsiteY3" fmla="*/ 6155419 h 6155419"/>
              <a:gd name="connsiteX4" fmla="*/ 120 w 4069425"/>
              <a:gd name="connsiteY4" fmla="*/ 3706984 h 6155419"/>
              <a:gd name="connsiteX5" fmla="*/ 3023 w 4069425"/>
              <a:gd name="connsiteY5" fmla="*/ 4334 h 615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9425" h="6155419">
                <a:moveTo>
                  <a:pt x="3023" y="4334"/>
                </a:moveTo>
                <a:lnTo>
                  <a:pt x="4068912" y="0"/>
                </a:lnTo>
                <a:cubicBezTo>
                  <a:pt x="4070869" y="1865237"/>
                  <a:pt x="4066465" y="4288240"/>
                  <a:pt x="4068422" y="6153477"/>
                </a:cubicBezTo>
                <a:lnTo>
                  <a:pt x="1716536" y="6155419"/>
                </a:lnTo>
                <a:cubicBezTo>
                  <a:pt x="687422" y="5845287"/>
                  <a:pt x="-10492" y="4560655"/>
                  <a:pt x="120" y="3706984"/>
                </a:cubicBezTo>
                <a:cubicBezTo>
                  <a:pt x="2112" y="2503721"/>
                  <a:pt x="1031" y="1207597"/>
                  <a:pt x="3023" y="4334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5E8E5-FC3F-4B02-8560-314161E65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AU"/>
              <a:t>[Presentation Title] | [Date]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83E44-C534-44A2-8F6E-F9372FE5C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4E8D8-7819-4122-838F-7CED981EC3B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95324" y="151136"/>
            <a:ext cx="2952403" cy="241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8E5BD460-2E08-418B-9ED2-FED7577890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06BD81E-48A0-488B-B875-7D993A64CC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5" y="1700213"/>
            <a:ext cx="5208587" cy="4598075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B152F0-B857-4837-AD26-E55058B68A12}"/>
              </a:ext>
            </a:extLst>
          </p:cNvPr>
          <p:cNvSpPr txBox="1"/>
          <p:nvPr userDrawn="1"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err="1">
                <a:solidFill>
                  <a:schemeClr val="bg1"/>
                </a:solidFill>
              </a:rPr>
              <a:t>colour</a:t>
            </a:r>
            <a:r>
              <a:rPr lang="en-US" sz="1400">
                <a:solidFill>
                  <a:schemeClr val="bg1"/>
                </a:solidFill>
              </a:rPr>
              <a:t> from the palette</a:t>
            </a:r>
            <a:endParaRPr lang="en-AU" sz="1400">
              <a:solidFill>
                <a:schemeClr val="bg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7296C6-F9EC-4B3A-9119-76D6C670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5208586" cy="4680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33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Image One Third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B4FA68DC-FEFE-4790-B4A5-75AF5CDBE1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invGray">
          <a:xfrm>
            <a:off x="0" y="0"/>
            <a:ext cx="10704513" cy="6869113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AU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BEE3ED-5C13-4151-AFC4-04F14BD9ECA3}"/>
              </a:ext>
            </a:extLst>
          </p:cNvPr>
          <p:cNvSpPr txBox="1"/>
          <p:nvPr userDrawn="1"/>
        </p:nvSpPr>
        <p:spPr>
          <a:xfrm>
            <a:off x="1" y="-622612"/>
            <a:ext cx="7632171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>
                <a:solidFill>
                  <a:schemeClr val="bg1"/>
                </a:solidFill>
              </a:rPr>
              <a:t>Clicking along the edge of purple container and change the shape fill colour.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08851" y="-8784"/>
            <a:ext cx="4083149" cy="6868620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0093"/>
              <a:gd name="connsiteY0" fmla="*/ 0 h 5592752"/>
              <a:gd name="connsiteX1" fmla="*/ 2714232 w 4070093"/>
              <a:gd name="connsiteY1" fmla="*/ 3644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2714242"/>
              <a:gd name="connsiteY0" fmla="*/ 0 h 5592752"/>
              <a:gd name="connsiteX1" fmla="*/ 2714232 w 2714242"/>
              <a:gd name="connsiteY1" fmla="*/ 3644 h 5592752"/>
              <a:gd name="connsiteX2" fmla="*/ 2455391 w 2714242"/>
              <a:gd name="connsiteY2" fmla="*/ 5590810 h 5592752"/>
              <a:gd name="connsiteX3" fmla="*/ 1718207 w 2714242"/>
              <a:gd name="connsiteY3" fmla="*/ 5592752 h 5592752"/>
              <a:gd name="connsiteX4" fmla="*/ 1791 w 2714242"/>
              <a:gd name="connsiteY4" fmla="*/ 3144317 h 5592752"/>
              <a:gd name="connsiteX5" fmla="*/ 454 w 2714242"/>
              <a:gd name="connsiteY5" fmla="*/ 0 h 5592752"/>
              <a:gd name="connsiteX0" fmla="*/ 454 w 2714778"/>
              <a:gd name="connsiteY0" fmla="*/ 0 h 5596508"/>
              <a:gd name="connsiteX1" fmla="*/ 2714232 w 2714778"/>
              <a:gd name="connsiteY1" fmla="*/ 3644 h 5596508"/>
              <a:gd name="connsiteX2" fmla="*/ 2714070 w 2714778"/>
              <a:gd name="connsiteY2" fmla="*/ 5596508 h 5596508"/>
              <a:gd name="connsiteX3" fmla="*/ 1718207 w 2714778"/>
              <a:gd name="connsiteY3" fmla="*/ 5592752 h 5596508"/>
              <a:gd name="connsiteX4" fmla="*/ 1791 w 2714778"/>
              <a:gd name="connsiteY4" fmla="*/ 3144317 h 5596508"/>
              <a:gd name="connsiteX5" fmla="*/ 454 w 2714778"/>
              <a:gd name="connsiteY5" fmla="*/ 0 h 5596508"/>
              <a:gd name="connsiteX0" fmla="*/ 454 w 2714070"/>
              <a:gd name="connsiteY0" fmla="*/ 0 h 5596508"/>
              <a:gd name="connsiteX1" fmla="*/ 2709992 w 2714070"/>
              <a:gd name="connsiteY1" fmla="*/ 3644 h 5596508"/>
              <a:gd name="connsiteX2" fmla="*/ 2714070 w 2714070"/>
              <a:gd name="connsiteY2" fmla="*/ 5596508 h 5596508"/>
              <a:gd name="connsiteX3" fmla="*/ 1718207 w 2714070"/>
              <a:gd name="connsiteY3" fmla="*/ 5592752 h 5596508"/>
              <a:gd name="connsiteX4" fmla="*/ 1791 w 2714070"/>
              <a:gd name="connsiteY4" fmla="*/ 3144317 h 5596508"/>
              <a:gd name="connsiteX5" fmla="*/ 454 w 2714070"/>
              <a:gd name="connsiteY5" fmla="*/ 0 h 5596508"/>
              <a:gd name="connsiteX0" fmla="*/ 454 w 2714779"/>
              <a:gd name="connsiteY0" fmla="*/ 2054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2054 h 5598562"/>
              <a:gd name="connsiteX0" fmla="*/ 454 w 2714779"/>
              <a:gd name="connsiteY0" fmla="*/ 7751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7751 h 5598562"/>
              <a:gd name="connsiteX0" fmla="*/ 454 w 2714070"/>
              <a:gd name="connsiteY0" fmla="*/ 571782 h 6162593"/>
              <a:gd name="connsiteX1" fmla="*/ 2707872 w 2714070"/>
              <a:gd name="connsiteY1" fmla="*/ 0 h 6162593"/>
              <a:gd name="connsiteX2" fmla="*/ 2714070 w 2714070"/>
              <a:gd name="connsiteY2" fmla="*/ 6162593 h 6162593"/>
              <a:gd name="connsiteX3" fmla="*/ 1718207 w 2714070"/>
              <a:gd name="connsiteY3" fmla="*/ 6158837 h 6162593"/>
              <a:gd name="connsiteX4" fmla="*/ 1791 w 2714070"/>
              <a:gd name="connsiteY4" fmla="*/ 3710402 h 6162593"/>
              <a:gd name="connsiteX5" fmla="*/ 454 w 2714070"/>
              <a:gd name="connsiteY5" fmla="*/ 571782 h 6162593"/>
              <a:gd name="connsiteX0" fmla="*/ 454 w 2714070"/>
              <a:gd name="connsiteY0" fmla="*/ 7751 h 6162593"/>
              <a:gd name="connsiteX1" fmla="*/ 2707872 w 2714070"/>
              <a:gd name="connsiteY1" fmla="*/ 0 h 6162593"/>
              <a:gd name="connsiteX2" fmla="*/ 2714070 w 2714070"/>
              <a:gd name="connsiteY2" fmla="*/ 6162593 h 6162593"/>
              <a:gd name="connsiteX3" fmla="*/ 1718207 w 2714070"/>
              <a:gd name="connsiteY3" fmla="*/ 6158837 h 6162593"/>
              <a:gd name="connsiteX4" fmla="*/ 1791 w 2714070"/>
              <a:gd name="connsiteY4" fmla="*/ 3710402 h 6162593"/>
              <a:gd name="connsiteX5" fmla="*/ 454 w 2714070"/>
              <a:gd name="connsiteY5" fmla="*/ 7751 h 6162593"/>
              <a:gd name="connsiteX0" fmla="*/ 454 w 2720839"/>
              <a:gd name="connsiteY0" fmla="*/ 7751 h 6162593"/>
              <a:gd name="connsiteX1" fmla="*/ 2720594 w 2720839"/>
              <a:gd name="connsiteY1" fmla="*/ 0 h 6162593"/>
              <a:gd name="connsiteX2" fmla="*/ 2714070 w 2720839"/>
              <a:gd name="connsiteY2" fmla="*/ 6162593 h 6162593"/>
              <a:gd name="connsiteX3" fmla="*/ 1718207 w 2720839"/>
              <a:gd name="connsiteY3" fmla="*/ 6158837 h 6162593"/>
              <a:gd name="connsiteX4" fmla="*/ 1791 w 2720839"/>
              <a:gd name="connsiteY4" fmla="*/ 3710402 h 6162593"/>
              <a:gd name="connsiteX5" fmla="*/ 454 w 2720839"/>
              <a:gd name="connsiteY5" fmla="*/ 7751 h 6162593"/>
              <a:gd name="connsiteX0" fmla="*/ 454 w 2726792"/>
              <a:gd name="connsiteY0" fmla="*/ 7751 h 6162593"/>
              <a:gd name="connsiteX1" fmla="*/ 2720594 w 2726792"/>
              <a:gd name="connsiteY1" fmla="*/ 0 h 6162593"/>
              <a:gd name="connsiteX2" fmla="*/ 2726792 w 2726792"/>
              <a:gd name="connsiteY2" fmla="*/ 6162593 h 6162593"/>
              <a:gd name="connsiteX3" fmla="*/ 1718207 w 2726792"/>
              <a:gd name="connsiteY3" fmla="*/ 6158837 h 6162593"/>
              <a:gd name="connsiteX4" fmla="*/ 1791 w 2726792"/>
              <a:gd name="connsiteY4" fmla="*/ 3710402 h 6162593"/>
              <a:gd name="connsiteX5" fmla="*/ 454 w 2726792"/>
              <a:gd name="connsiteY5" fmla="*/ 7751 h 6162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6792" h="6162593">
                <a:moveTo>
                  <a:pt x="454" y="7751"/>
                </a:moveTo>
                <a:lnTo>
                  <a:pt x="2720594" y="0"/>
                </a:lnTo>
                <a:cubicBezTo>
                  <a:pt x="2722551" y="1865237"/>
                  <a:pt x="2724835" y="4297356"/>
                  <a:pt x="2726792" y="6162593"/>
                </a:cubicBezTo>
                <a:lnTo>
                  <a:pt x="1718207" y="6158837"/>
                </a:lnTo>
                <a:cubicBezTo>
                  <a:pt x="689093" y="5848705"/>
                  <a:pt x="-8821" y="4564073"/>
                  <a:pt x="1791" y="3710402"/>
                </a:cubicBezTo>
                <a:cubicBezTo>
                  <a:pt x="3783" y="2507139"/>
                  <a:pt x="-1538" y="1211014"/>
                  <a:pt x="454" y="7751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8E5BD460-2E08-418B-9ED2-FED7577890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white"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68C9D50-7928-4CA0-BFA2-1AB0032BF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695325" y="1700213"/>
            <a:ext cx="7089891" cy="4598075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87536-1667-4319-A130-CF6578DB2C85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695326" y="1052736"/>
            <a:ext cx="7096124" cy="4690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D53B17-CFA2-4153-BA9B-6F2B6C1F6005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>
          <a:xfrm>
            <a:off x="695324" y="151136"/>
            <a:ext cx="2880395" cy="241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508C9E-FE7C-44AA-84C7-0471A04346C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2737AE-AB1C-425B-82B5-B5D4E120803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42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7049" y="630978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DA8ABAA8-126B-459D-B960-B85E22F49D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86B950FF-5CC1-4A3A-ABA9-ADF58494DD0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07049" y="3485752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BA2B0415-0383-4B33-9E29-9ADFC2A0542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04000" y="630978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4966C236-904D-498D-801E-8C4057C0A03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4000" y="3485752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7D8A62-4A58-4C23-B0E5-AEF193611E4D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DEB74D7-CB6B-47FE-A2A8-7AE5F1DED9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E061BA70-9BEA-4AF5-8B24-03EBB3F28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CA8BB8-1B5E-4246-8A55-FAB9C1E84DFA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4FF51F-8DC8-4E19-BB72-27E7B862578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CA045B-79DD-4F1E-A5D5-56CC7F67455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384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 &amp;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44D1A49-1FEC-4FD2-B560-402C9B2E28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5326" y="3447000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picture</a:t>
            </a:r>
          </a:p>
          <a:p>
            <a:endParaRPr lang="en-AU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C59B66CF-A807-44F1-A681-793122F8A03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09626" y="3447000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picture</a:t>
            </a:r>
          </a:p>
          <a:p>
            <a:endParaRPr lang="en-AU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6B4B4A83-90AC-42EA-83C2-FA84624688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12676" y="3446253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picture</a:t>
            </a:r>
          </a:p>
          <a:p>
            <a:endParaRPr lang="en-AU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5325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09626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564335FC-BD53-4794-8DA5-8FFBAE1F28B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12676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BBC08AD-280F-4174-A0CE-490AAFB979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C1E423-DB93-432A-8BB7-4B2613DBF942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E590DBB-90A7-43BF-BDD1-CF1C6212FA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882AF12-58DE-43D7-9E95-F90A1203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C1DC6-F03F-4189-B5B9-2FF38EB9C0E6}"/>
              </a:ext>
            </a:extLst>
          </p:cNvPr>
          <p:cNvSpPr>
            <a:spLocks noGrp="1"/>
          </p:cNvSpPr>
          <p:nvPr>
            <p:ph type="dt" sz="half" idx="22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1E1143-CBAC-4E3D-95E2-1F1E3980ADD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4035F6F-B1C5-4CB7-9CF1-E5C49956EAC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5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44D1A49-1FEC-4FD2-B560-402C9B2E28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91720" y="1700808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9668" y="2996952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9668" y="3271090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BBC08AD-280F-4174-A0CE-490AAFB979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49164FB8-D4B8-4D90-B308-464FB278E97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376051" y="1700808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01E9CDC-2523-40AE-AF29-5A44EBFD89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03999" y="2996952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4ADAC2D7-6D0E-46B8-9F7A-B4DB99B890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403999" y="3271090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EFE4D8B1-EBB1-4B03-B440-81D22A8A033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063158" y="1700907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9FADD90A-0B64-4F90-9B57-FE13E0FCA22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91106" y="2997051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ABE4C7F0-C749-4520-AA04-DB6CA99155A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91106" y="3271189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10240862-4D4B-4BB9-8F4B-AA856CD17F5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691720" y="4077242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58449337-35B4-44F8-8D00-F0C15EFB9CE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19668" y="5373386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2477189D-83D5-4749-BD7C-CADC0D1471D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19668" y="5647524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6618C35F-5F01-46A6-BF04-0CA9BDBAAB65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76051" y="4077242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B63A3128-4CA8-48D5-B82E-7EDA918D7F3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403999" y="5373386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AB7F5300-022A-4183-A132-AA8EB6534A6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3999" y="5647524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CE2DF1AF-9EAD-40B3-B73C-07649220BF03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9063158" y="4077341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Click icon to insert icon</a:t>
            </a:r>
          </a:p>
          <a:p>
            <a:endParaRPr lang="en-AU"/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40CD5A08-CA4F-41B8-A1B0-488A6EC4481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091106" y="5373485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B722C2B9-2C83-4877-A90D-0CA01537B08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091106" y="5647623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FF019EB-FA99-486B-BA02-92BE76012990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1882F53-3639-4FFE-AFD1-5428267B6B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D2A4C4A-3642-4CE3-8FB6-AFE5A9CA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7AECD-2D0A-4301-9CB8-B765D71F0B6B}"/>
              </a:ext>
            </a:extLst>
          </p:cNvPr>
          <p:cNvSpPr>
            <a:spLocks noGrp="1"/>
          </p:cNvSpPr>
          <p:nvPr>
            <p:ph type="dt" sz="half" idx="38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E82035B-DC9A-432B-8519-2243ECF2A4F3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EC4C1B-640F-47AB-A0DF-816F2F8FB16E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555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C9748A61-6439-491A-9457-33A20862D25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79170" y="1917008"/>
            <a:ext cx="1584308" cy="1584000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[00]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532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BBC08AD-280F-4174-A0CE-490AAFB979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C17937B0-FDCD-421A-9652-36A59CE227A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32120" y="1917008"/>
            <a:ext cx="1584308" cy="1584000"/>
          </a:xfrm>
          <a:prstGeom prst="rect">
            <a:avLst/>
          </a:prstGeom>
          <a:solidFill>
            <a:srgbClr val="962A8B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[00]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7AB4A338-5CDA-4742-A7F5-F49D6BE9AD4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4827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9452123C-C6A2-4D45-AF62-5B6E775B6C9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54827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3DCBEBCB-7877-4BC1-BA6D-4E809F947A5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6160" y="1917008"/>
            <a:ext cx="1584308" cy="1584000"/>
          </a:xfrm>
          <a:prstGeom prst="rect">
            <a:avLst/>
          </a:prstGeom>
          <a:solidFill>
            <a:srgbClr val="999490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[00]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2FE7559D-9529-40D4-8025-F2B8ED38A99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231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2382D6B5-B43B-46F1-B879-42FA4CCBD20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30231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791F1A27-3497-4ECD-AAAC-804B3DF8F9F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514768" y="1917008"/>
            <a:ext cx="1584308" cy="1584000"/>
          </a:xfrm>
          <a:prstGeom prst="rect">
            <a:avLst/>
          </a:prstGeom>
          <a:solidFill>
            <a:srgbClr val="D7D1CC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[00]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E0498A31-1633-4E6B-8EAE-AF4FDE6233F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130924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[Bullet Heading]</a:t>
            </a: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9A54FCE6-6684-449A-86E0-14243721942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130924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95140AB-DCE2-4DB2-81B5-60470D8E34C0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3BF142C-8B85-4BCA-8B54-67CC7F92FF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C67645D-435A-4DA4-9CBA-77E7F4B5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88FC7-59B6-4EA9-ABA6-E3BB2E23FF81}"/>
              </a:ext>
            </a:extLst>
          </p:cNvPr>
          <p:cNvSpPr>
            <a:spLocks noGrp="1"/>
          </p:cNvSpPr>
          <p:nvPr>
            <p:ph type="dt" sz="half" idx="39"/>
          </p:nvPr>
        </p:nvSpPr>
        <p:spPr bwMode="white"/>
        <p:txBody>
          <a:bodyPr/>
          <a:lstStyle/>
          <a:p>
            <a:r>
              <a:rPr lang="en-US"/>
              <a:t>[Entity Name]</a:t>
            </a:r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CEE3C6-C898-476B-873B-DAEEB357A992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EACAED-B859-46A5-951B-270C91500FC6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91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Dark Purpl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3"/>
            <a:ext cx="5400673" cy="460851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7F97712-4CC3-452D-A157-BEE84E8057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5197808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Aft>
                <a:spcPts val="600"/>
              </a:spcAft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F5F6752E-685A-46CF-8D29-A5D4E0013D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D1DFD8-8A09-48BC-87A4-4F57F6D6FE1B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6C9786-9794-4BE5-BBFE-4B339825F2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EE0658-31AB-4AA9-B241-6C41D88C97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to edit Master title style</a:t>
            </a:r>
            <a:endParaRPr lang="en-AU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FECAB-12EA-4AAC-BBB9-72070BF5947B}"/>
              </a:ext>
            </a:extLst>
          </p:cNvPr>
          <p:cNvSpPr>
            <a:spLocks noGrp="1"/>
          </p:cNvSpPr>
          <p:nvPr>
            <p:ph type="dt" sz="half" idx="18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EE6526-1DB9-4ECD-86C1-1BB926D7D9F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640CA88-D0CE-4C3C-BA4A-CB5E62584F1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246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urpl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2"/>
            <a:ext cx="5400673" cy="4608513"/>
          </a:xfrm>
          <a:prstGeom prst="rect">
            <a:avLst/>
          </a:prstGeom>
          <a:solidFill>
            <a:srgbClr val="962A8B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1500BB1C-3C6B-46AF-8AA4-A4BA72712C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2"/>
            <a:ext cx="5209113" cy="460851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574EA24-97F9-47A1-937E-B8E4F532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B11690AC-7C51-47ED-9DD6-4A98D2E79BB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CACF9F-55D3-4152-BDFF-84674C07B2BE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74170D-AC78-463A-B8E0-8E87954EAB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BA455-94D3-4DB8-AAFA-811D610E138C}"/>
              </a:ext>
            </a:extLst>
          </p:cNvPr>
          <p:cNvSpPr>
            <a:spLocks noGrp="1"/>
          </p:cNvSpPr>
          <p:nvPr>
            <p:ph type="dt" sz="half" idx="20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AA7FD-BD90-42A7-ADCE-A909D39619C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B814-0723-41E1-87CA-20F94C28B05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992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Neutral 1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3" y="1700213"/>
            <a:ext cx="5400672" cy="4608515"/>
          </a:xfrm>
          <a:prstGeom prst="rect">
            <a:avLst/>
          </a:prstGeom>
          <a:solidFill>
            <a:srgbClr val="D7D1CC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43BCE34-49B7-4BA0-8263-6432C37E47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3"/>
            <a:ext cx="5209113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45A20B-3961-4824-8B5F-42956340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B36345A-6B2C-4967-909A-6BAA4D16DE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A7A291-5EAC-486D-928E-F46ED8B55AD0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6EAF7D-7C9B-4789-AC1C-A7AF349D1D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E5C78F-E1DA-41DF-B969-597539E60F5D}"/>
              </a:ext>
            </a:extLst>
          </p:cNvPr>
          <p:cNvSpPr>
            <a:spLocks noGrp="1"/>
          </p:cNvSpPr>
          <p:nvPr>
            <p:ph type="dt" sz="half" idx="18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8DCA5-91C8-4DF9-B37E-735B2EA5D36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FFC83A9-C0D2-49A3-AC00-E1A4A64271B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759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3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1143405"/>
            <a:ext cx="107286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[Title]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306" y="2553954"/>
            <a:ext cx="10737592" cy="267524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33EA7-FE92-4C6D-8733-61E671888999}"/>
              </a:ext>
            </a:extLst>
          </p:cNvPr>
          <p:cNvSpPr/>
          <p:nvPr userDrawn="1"/>
        </p:nvSpPr>
        <p:spPr bwMode="ltGray">
          <a:xfrm>
            <a:off x="2" y="0"/>
            <a:ext cx="12191999" cy="9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93FA41E-EFD5-45E8-BE8D-8CAB28F4BD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4849" y="234886"/>
            <a:ext cx="2988000" cy="4525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DADB43-ED09-48C5-A41D-5E4BDF72C85E}"/>
              </a:ext>
            </a:extLst>
          </p:cNvPr>
          <p:cNvSpPr txBox="1"/>
          <p:nvPr userDrawn="1"/>
        </p:nvSpPr>
        <p:spPr>
          <a:xfrm>
            <a:off x="1" y="-1586050"/>
            <a:ext cx="7632171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chemeClr val="bg1"/>
                </a:solidFill>
              </a:rPr>
              <a:t>For this slide design, you can choose your own image </a:t>
            </a:r>
            <a:br>
              <a:rPr lang="en-AU" sz="1400">
                <a:solidFill>
                  <a:schemeClr val="bg1"/>
                </a:solidFill>
              </a:rPr>
            </a:br>
            <a:r>
              <a:rPr lang="en-AU" sz="140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>
                <a:solidFill>
                  <a:schemeClr val="bg1"/>
                </a:solidFill>
              </a:rPr>
              <a:t>Under the ‘Fill’ menu, ‘Picture’ is already selected</a:t>
            </a:r>
          </a:p>
          <a:p>
            <a:r>
              <a:rPr lang="en-US" sz="1400">
                <a:solidFill>
                  <a:schemeClr val="bg1"/>
                </a:solidFill>
              </a:rPr>
              <a:t>Go to the ‘File’ button and select another image</a:t>
            </a:r>
          </a:p>
          <a:p>
            <a:r>
              <a:rPr lang="en-US" sz="1400">
                <a:solidFill>
                  <a:schemeClr val="bg1"/>
                </a:solidFill>
              </a:rPr>
              <a:t>Change text </a:t>
            </a:r>
            <a:r>
              <a:rPr lang="en-US" sz="1400" err="1">
                <a:solidFill>
                  <a:schemeClr val="bg1"/>
                </a:solidFill>
              </a:rPr>
              <a:t>colour</a:t>
            </a:r>
            <a:r>
              <a:rPr lang="en-US" sz="1400">
                <a:solidFill>
                  <a:schemeClr val="bg1"/>
                </a:solidFill>
              </a:rPr>
              <a:t> as necessary to suit the image</a:t>
            </a:r>
            <a:endParaRPr lang="en-AU" sz="1400">
              <a:solidFill>
                <a:schemeClr val="bg1"/>
              </a:solidFill>
            </a:endParaRPr>
          </a:p>
        </p:txBody>
      </p:sp>
      <p:sp>
        <p:nvSpPr>
          <p:cNvPr id="11" name="Right Triangle 3">
            <a:extLst>
              <a:ext uri="{FF2B5EF4-FFF2-40B4-BE49-F238E27FC236}">
                <a16:creationId xmlns:a16="http://schemas.microsoft.com/office/drawing/2014/main" id="{5A5C0481-15B5-4619-B80D-C8C9ABD7F904}"/>
              </a:ext>
            </a:extLst>
          </p:cNvPr>
          <p:cNvSpPr/>
          <p:nvPr userDrawn="1"/>
        </p:nvSpPr>
        <p:spPr bwMode="invGray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84EF10FC-E046-43D3-9897-04BE4FF5A176}"/>
              </a:ext>
            </a:extLst>
          </p:cNvPr>
          <p:cNvSpPr/>
          <p:nvPr userDrawn="1"/>
        </p:nvSpPr>
        <p:spPr bwMode="invGray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788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Neutral 2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3"/>
            <a:ext cx="5400673" cy="4608512"/>
          </a:xfrm>
          <a:prstGeom prst="rect">
            <a:avLst/>
          </a:prstGeom>
          <a:solidFill>
            <a:srgbClr val="999490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00D8A284-12F0-43E7-820E-1E72AC40E1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2"/>
            <a:ext cx="5209113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3255835-9B81-4FE6-A19A-BDEACE6D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FE5F36F7-9D4E-4EA5-882E-DEDD94B59C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000394-8C62-4535-AFCB-49065079CFAF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739123-EB1E-4E5F-B70D-F7DEE2CEE7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F0C86-E17F-4FB6-93F4-7CD03DCBD834}"/>
              </a:ext>
            </a:extLst>
          </p:cNvPr>
          <p:cNvSpPr>
            <a:spLocks noGrp="1"/>
          </p:cNvSpPr>
          <p:nvPr>
            <p:ph type="dt" sz="half" idx="18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DA6B27-3249-4E2E-BD52-822F0E96F78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28ACE60-DF21-472F-8FF6-A086BB2C114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28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ull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EA75515C-08B2-490C-B8D9-273E0B4B793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12127" y="1700213"/>
            <a:ext cx="3384548" cy="4615710"/>
          </a:xfrm>
          <a:prstGeom prst="rect">
            <a:avLst/>
          </a:prstGeom>
          <a:solidFill>
            <a:schemeClr val="accent1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/>
              <a:t>[Enter text – You can change the colour of this placeholder under the ‘Shape fill’ menu]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A12390-A044-4D48-96A4-00A2D51D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0070F8D-A181-4941-8E6E-89B3B6A120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A8D97C9-2BD4-40D2-8A9C-5D0FDC041E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8" y="1700213"/>
            <a:ext cx="3384548" cy="4615710"/>
          </a:xfrm>
          <a:prstGeom prst="rect">
            <a:avLst/>
          </a:prstGeom>
          <a:solidFill>
            <a:srgbClr val="962A8B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/>
              <a:t>[Enter text – You can change the colour of this placeholder under the ‘Shape fill’ menu]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409A6CC-1C55-4870-8E22-205BA52568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87255" y="1692905"/>
            <a:ext cx="3384548" cy="4615710"/>
          </a:xfrm>
          <a:prstGeom prst="rect">
            <a:avLst/>
          </a:prstGeom>
          <a:solidFill>
            <a:srgbClr val="999490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/>
              <a:t>[Enter text – You can change the colour of this placeholder under the ‘Shape fill’ menu]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1AC039-02E7-49D5-B557-F29BDF128A9E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AE48569-D32E-4698-B1DF-F6D3A1B42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18496-7854-4AD0-8A2D-922EA1AA164D}"/>
              </a:ext>
            </a:extLst>
          </p:cNvPr>
          <p:cNvSpPr>
            <a:spLocks noGrp="1"/>
          </p:cNvSpPr>
          <p:nvPr>
            <p:ph type="dt" sz="half" idx="22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490FF1-595C-4C0F-8493-0452D9413FE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1171E7-B6F7-4135-91FD-8404DE6A1A00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823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-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06D0029-C709-49E4-ADBE-DE71FBF91E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94800" y="3593712"/>
            <a:ext cx="5198533" cy="2715015"/>
          </a:xfrm>
          <a:prstGeom prst="rect">
            <a:avLst/>
          </a:prstGeo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2AA681-0A5C-4843-AFF7-8900ED2A6D6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88618" y="2024810"/>
            <a:ext cx="5198400" cy="24278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16" name="Content Placeholder 11">
            <a:extLst>
              <a:ext uri="{FF2B5EF4-FFF2-40B4-BE49-F238E27FC236}">
                <a16:creationId xmlns:a16="http://schemas.microsoft.com/office/drawing/2014/main" id="{C1A5F930-F83B-4616-AC17-D7231CE8742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88619" y="4602158"/>
            <a:ext cx="5198533" cy="1700191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BFF14A-9BDE-42F0-AA14-E13CCFE3E4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4800" y="1700808"/>
            <a:ext cx="5198532" cy="1743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47FC4A52-417F-4863-97DD-E656EA43AC9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88619" y="1700809"/>
            <a:ext cx="5198533" cy="324000"/>
          </a:xfrm>
          <a:prstGeom prst="rect">
            <a:avLst/>
          </a:prstGeom>
        </p:spPr>
        <p:txBody>
          <a:bodyPr>
            <a:normAutofit/>
          </a:bodyPr>
          <a:lstStyle>
            <a:lvl5pPr>
              <a:defRPr lang="en-AU" sz="2000" b="1" dirty="0"/>
            </a:lvl5pPr>
          </a:lstStyle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A696586-6988-4D6B-BE2D-2C0EDF44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14229EC4-696A-4791-8EB0-396DF61F7A2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B4A2E-6294-4DC9-8779-3231A7E9B5C2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BCAB502-16F2-4A19-97A1-C081D22659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506F8-588F-4C50-8AA3-03099347931D}"/>
              </a:ext>
            </a:extLst>
          </p:cNvPr>
          <p:cNvSpPr>
            <a:spLocks noGrp="1"/>
          </p:cNvSpPr>
          <p:nvPr>
            <p:ph type="dt" sz="half" idx="24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400A7-6A57-42A4-9CC7-26ED632D030D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824B6-391C-442D-8A27-0B268DB3667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118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-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1680838C-6DDD-4367-8C7B-8D49AA3A036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86500" y="2677684"/>
            <a:ext cx="5219998" cy="16154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  <p:sp>
        <p:nvSpPr>
          <p:cNvPr id="20" name="Content Placeholder 18">
            <a:extLst>
              <a:ext uri="{FF2B5EF4-FFF2-40B4-BE49-F238E27FC236}">
                <a16:creationId xmlns:a16="http://schemas.microsoft.com/office/drawing/2014/main" id="{8C9CC71C-D628-4B8C-8AB1-D318B0D686CF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286500" y="4694142"/>
            <a:ext cx="5219996" cy="161517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7EF0A71-527C-4177-BD73-0A32F4F3B7C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286500" y="2279659"/>
            <a:ext cx="5222136" cy="324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 b="1">
                <a:solidFill>
                  <a:schemeClr val="accent1"/>
                </a:solidFill>
              </a:defRPr>
            </a:lvl1pPr>
            <a:lvl6pPr>
              <a:defRPr b="0"/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FFB469D-AB37-445A-8C5C-9EDAC47CC60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86500" y="4401144"/>
            <a:ext cx="5222136" cy="324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 b="1">
                <a:solidFill>
                  <a:schemeClr val="accent1"/>
                </a:solidFill>
              </a:defRPr>
            </a:lvl1pPr>
            <a:lvl6pPr>
              <a:defRPr b="0"/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92F6810-4203-426A-BA3F-12E853FD972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4800" y="2279196"/>
            <a:ext cx="5183717" cy="2013899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5608E6E7-0CC5-4C1B-8095-7EA4A3FE80A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4800" y="4401144"/>
            <a:ext cx="5183717" cy="1908176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AE219F9-19D4-45A2-9D79-6847ED38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688F5021-D4C3-4888-A4D5-06E996CC21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1F3FBD-B2FA-4ECC-94B3-AE0A46E7AD40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9D1DA3F-F774-45EB-B6E3-EB3EBFC56B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59483DB6-35E8-41E9-930B-445C4EFE7A7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700808"/>
            <a:ext cx="10801350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9382FB-62F4-4C2A-91A5-943967894D42}"/>
              </a:ext>
            </a:extLst>
          </p:cNvPr>
          <p:cNvSpPr>
            <a:spLocks noGrp="1"/>
          </p:cNvSpPr>
          <p:nvPr>
            <p:ph type="dt" sz="half" idx="32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807C1-4AC5-41D4-9F66-2FFE2C9FCBEE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1CA24C-277F-4699-AACD-0CE7FA333A21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15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EE8B-9737-4CD0-834C-9321616F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A7132BB-77E6-4CDB-BD22-890A94E0307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7FA311-E5C8-49FB-A70D-B5D69EF896F4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77DAC2F-25B2-40B2-B3C3-AEDF3893C1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3B7EB-0921-47FC-BB02-41C5175DD7EB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07EFFC-A8F6-46B6-82DB-6FB3399678B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037509-88E8-46BB-B6E5-FC65A58ADE6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70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rand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9933EA7-FE92-4C6D-8733-61E671888999}"/>
              </a:ext>
            </a:extLst>
          </p:cNvPr>
          <p:cNvSpPr/>
          <p:nvPr userDrawn="1"/>
        </p:nvSpPr>
        <p:spPr bwMode="white">
          <a:xfrm>
            <a:off x="2" y="-27384"/>
            <a:ext cx="12191999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50E81-A697-4D2A-9C73-3BBE321DFC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2155"/>
          <a:stretch/>
        </p:blipFill>
        <p:spPr>
          <a:xfrm>
            <a:off x="10271272" y="152896"/>
            <a:ext cx="123734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39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DBD1DEA-6C0B-48CD-8886-623BD6330C76}"/>
              </a:ext>
            </a:extLst>
          </p:cNvPr>
          <p:cNvSpPr/>
          <p:nvPr userDrawn="1"/>
        </p:nvSpPr>
        <p:spPr bwMode="inv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694800" y="1082188"/>
            <a:ext cx="10744005" cy="720081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4800" y="1876346"/>
            <a:ext cx="3254263" cy="832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758AADB-42F9-44FF-A436-0031B6B268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1087509" y="2852939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EB3BAB6-8B24-4F70-BDDC-75B91A4FB1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1087509" y="3125021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ight Triangle 3">
            <a:extLst>
              <a:ext uri="{FF2B5EF4-FFF2-40B4-BE49-F238E27FC236}">
                <a16:creationId xmlns:a16="http://schemas.microsoft.com/office/drawing/2014/main" id="{98BF4DE5-D126-4077-BBC8-5F3A09BC0E5C}"/>
              </a:ext>
            </a:extLst>
          </p:cNvPr>
          <p:cNvSpPr/>
          <p:nvPr userDrawn="1"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B8A2EB93-6CF0-469A-B44D-3B50AF0CEE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1087509" y="3415094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1CEC2A5-BF8B-405F-BFB8-A7AC93A346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1087509" y="3687176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191147DD-03AA-4BA3-AFAA-F070EDBA94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1087509" y="3957493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Graphic 1">
            <a:extLst>
              <a:ext uri="{FF2B5EF4-FFF2-40B4-BE49-F238E27FC236}">
                <a16:creationId xmlns:a16="http://schemas.microsoft.com/office/drawing/2014/main" id="{6B4A31B5-8366-4D72-B33B-C4528CEC8D4B}"/>
              </a:ext>
            </a:extLst>
          </p:cNvPr>
          <p:cNvSpPr/>
          <p:nvPr userDrawn="1"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864D713-B046-4FE6-BDD7-EE4264F7C4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325" y="207631"/>
            <a:ext cx="3204000" cy="4724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CEDAD56-26A5-445E-899E-91F378A60EDF}"/>
              </a:ext>
            </a:extLst>
          </p:cNvPr>
          <p:cNvSpPr txBox="1"/>
          <p:nvPr userDrawn="1"/>
        </p:nvSpPr>
        <p:spPr>
          <a:xfrm>
            <a:off x="694800" y="4545136"/>
            <a:ext cx="2391677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AU" sz="650">
                <a:solidFill>
                  <a:schemeClr val="bg1"/>
                </a:solidFill>
              </a:rPr>
              <a:t>CRICOS code 00025B</a:t>
            </a:r>
          </a:p>
        </p:txBody>
      </p:sp>
    </p:spTree>
    <p:extLst>
      <p:ext uri="{BB962C8B-B14F-4D97-AF65-F5344CB8AC3E}">
        <p14:creationId xmlns:p14="http://schemas.microsoft.com/office/powerpoint/2010/main" val="305954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ED9BE05-DABC-48CC-9999-1581840BE656}"/>
              </a:ext>
            </a:extLst>
          </p:cNvPr>
          <p:cNvSpPr/>
          <p:nvPr userDrawn="1"/>
        </p:nvSpPr>
        <p:spPr bwMode="invGray">
          <a:xfrm>
            <a:off x="0" y="0"/>
            <a:ext cx="12192000" cy="9288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3CE2D37-876C-4C8F-A6C5-0AB063A0B4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800" y="1876346"/>
            <a:ext cx="3254263" cy="832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36F77BFB-AD63-495E-A4EA-EE2AFB4F9E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87509" y="2852939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941B40-7380-40DF-ADBB-0A6ED4F172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87509" y="3125021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402E3968-432E-4834-8F0D-CD2BC42D2E0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87509" y="3415094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9F5A590-B6A3-42B3-8477-542088A3B0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7509" y="3687176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84FAE95-A058-4EFD-92C1-90CCC284BF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7509" y="3957493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E88B10E-2ED8-4B6E-92E8-70B077E3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00" y="1082188"/>
            <a:ext cx="5209113" cy="720081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3ECBBC4F-ECF3-4E50-963A-BDB169C5146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2454" y="923051"/>
            <a:ext cx="6101952" cy="5934795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  <a:gd name="connsiteX0" fmla="*/ 254 w 4075984"/>
              <a:gd name="connsiteY0" fmla="*/ 250455 h 5597085"/>
              <a:gd name="connsiteX1" fmla="*/ 4075471 w 4075984"/>
              <a:gd name="connsiteY1" fmla="*/ 0 h 5597085"/>
              <a:gd name="connsiteX2" fmla="*/ 4074982 w 4075984"/>
              <a:gd name="connsiteY2" fmla="*/ 5595143 h 5597085"/>
              <a:gd name="connsiteX3" fmla="*/ 1723096 w 4075984"/>
              <a:gd name="connsiteY3" fmla="*/ 5597085 h 5597085"/>
              <a:gd name="connsiteX4" fmla="*/ 6680 w 4075984"/>
              <a:gd name="connsiteY4" fmla="*/ 3148650 h 5597085"/>
              <a:gd name="connsiteX5" fmla="*/ 254 w 4075984"/>
              <a:gd name="connsiteY5" fmla="*/ 250455 h 5597085"/>
              <a:gd name="connsiteX0" fmla="*/ 254 w 4080827"/>
              <a:gd name="connsiteY0" fmla="*/ 29 h 5346659"/>
              <a:gd name="connsiteX1" fmla="*/ 4080560 w 4080827"/>
              <a:gd name="connsiteY1" fmla="*/ 50390 h 5346659"/>
              <a:gd name="connsiteX2" fmla="*/ 4074982 w 4080827"/>
              <a:gd name="connsiteY2" fmla="*/ 5344717 h 5346659"/>
              <a:gd name="connsiteX3" fmla="*/ 1723096 w 4080827"/>
              <a:gd name="connsiteY3" fmla="*/ 5346659 h 5346659"/>
              <a:gd name="connsiteX4" fmla="*/ 6680 w 4080827"/>
              <a:gd name="connsiteY4" fmla="*/ 2898224 h 5346659"/>
              <a:gd name="connsiteX5" fmla="*/ 254 w 4080827"/>
              <a:gd name="connsiteY5" fmla="*/ 29 h 5346659"/>
              <a:gd name="connsiteX0" fmla="*/ 254 w 4080827"/>
              <a:gd name="connsiteY0" fmla="*/ 0 h 5346630"/>
              <a:gd name="connsiteX1" fmla="*/ 4080560 w 4080827"/>
              <a:gd name="connsiteY1" fmla="*/ 16177 h 5346630"/>
              <a:gd name="connsiteX2" fmla="*/ 4074982 w 4080827"/>
              <a:gd name="connsiteY2" fmla="*/ 5344688 h 5346630"/>
              <a:gd name="connsiteX3" fmla="*/ 1723096 w 4080827"/>
              <a:gd name="connsiteY3" fmla="*/ 5346630 h 5346630"/>
              <a:gd name="connsiteX4" fmla="*/ 6680 w 4080827"/>
              <a:gd name="connsiteY4" fmla="*/ 2898195 h 5346630"/>
              <a:gd name="connsiteX5" fmla="*/ 254 w 4080827"/>
              <a:gd name="connsiteY5" fmla="*/ 0 h 5346630"/>
              <a:gd name="connsiteX0" fmla="*/ 254 w 4080827"/>
              <a:gd name="connsiteY0" fmla="*/ 0 h 5332957"/>
              <a:gd name="connsiteX1" fmla="*/ 4080560 w 4080827"/>
              <a:gd name="connsiteY1" fmla="*/ 2504 h 5332957"/>
              <a:gd name="connsiteX2" fmla="*/ 4074982 w 4080827"/>
              <a:gd name="connsiteY2" fmla="*/ 5331015 h 5332957"/>
              <a:gd name="connsiteX3" fmla="*/ 1723096 w 4080827"/>
              <a:gd name="connsiteY3" fmla="*/ 5332957 h 5332957"/>
              <a:gd name="connsiteX4" fmla="*/ 6680 w 4080827"/>
              <a:gd name="connsiteY4" fmla="*/ 2884522 h 5332957"/>
              <a:gd name="connsiteX5" fmla="*/ 254 w 4080827"/>
              <a:gd name="connsiteY5" fmla="*/ 0 h 5332957"/>
              <a:gd name="connsiteX0" fmla="*/ 254 w 4080827"/>
              <a:gd name="connsiteY0" fmla="*/ 8891 h 5330453"/>
              <a:gd name="connsiteX1" fmla="*/ 4080560 w 4080827"/>
              <a:gd name="connsiteY1" fmla="*/ 0 h 5330453"/>
              <a:gd name="connsiteX2" fmla="*/ 4074982 w 4080827"/>
              <a:gd name="connsiteY2" fmla="*/ 5328511 h 5330453"/>
              <a:gd name="connsiteX3" fmla="*/ 1723096 w 4080827"/>
              <a:gd name="connsiteY3" fmla="*/ 5330453 h 5330453"/>
              <a:gd name="connsiteX4" fmla="*/ 6680 w 4080827"/>
              <a:gd name="connsiteY4" fmla="*/ 2882018 h 5330453"/>
              <a:gd name="connsiteX5" fmla="*/ 254 w 4080827"/>
              <a:gd name="connsiteY5" fmla="*/ 8891 h 5330453"/>
              <a:gd name="connsiteX0" fmla="*/ 254 w 4080827"/>
              <a:gd name="connsiteY0" fmla="*/ 0 h 5321562"/>
              <a:gd name="connsiteX1" fmla="*/ 4080560 w 4080827"/>
              <a:gd name="connsiteY1" fmla="*/ 8201 h 5321562"/>
              <a:gd name="connsiteX2" fmla="*/ 4074982 w 4080827"/>
              <a:gd name="connsiteY2" fmla="*/ 5319620 h 5321562"/>
              <a:gd name="connsiteX3" fmla="*/ 1723096 w 4080827"/>
              <a:gd name="connsiteY3" fmla="*/ 5321562 h 5321562"/>
              <a:gd name="connsiteX4" fmla="*/ 6680 w 4080827"/>
              <a:gd name="connsiteY4" fmla="*/ 2873127 h 5321562"/>
              <a:gd name="connsiteX5" fmla="*/ 254 w 4080827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8201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2504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8201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4982"/>
              <a:gd name="connsiteY0" fmla="*/ 0 h 5321562"/>
              <a:gd name="connsiteX1" fmla="*/ 4050875 w 4074982"/>
              <a:gd name="connsiteY1" fmla="*/ 207606 h 5321562"/>
              <a:gd name="connsiteX2" fmla="*/ 4074982 w 4074982"/>
              <a:gd name="connsiteY2" fmla="*/ 5319620 h 5321562"/>
              <a:gd name="connsiteX3" fmla="*/ 1723096 w 4074982"/>
              <a:gd name="connsiteY3" fmla="*/ 5321562 h 5321562"/>
              <a:gd name="connsiteX4" fmla="*/ 6680 w 4074982"/>
              <a:gd name="connsiteY4" fmla="*/ 2873127 h 5321562"/>
              <a:gd name="connsiteX5" fmla="*/ 254 w 4074982"/>
              <a:gd name="connsiteY5" fmla="*/ 0 h 5321562"/>
              <a:gd name="connsiteX0" fmla="*/ 254 w 4074982"/>
              <a:gd name="connsiteY0" fmla="*/ 3193 h 5324755"/>
              <a:gd name="connsiteX1" fmla="*/ 4072078 w 4074982"/>
              <a:gd name="connsiteY1" fmla="*/ 0 h 5324755"/>
              <a:gd name="connsiteX2" fmla="*/ 4074982 w 4074982"/>
              <a:gd name="connsiteY2" fmla="*/ 5322813 h 5324755"/>
              <a:gd name="connsiteX3" fmla="*/ 1723096 w 4074982"/>
              <a:gd name="connsiteY3" fmla="*/ 5324755 h 5324755"/>
              <a:gd name="connsiteX4" fmla="*/ 6680 w 4074982"/>
              <a:gd name="connsiteY4" fmla="*/ 2876320 h 5324755"/>
              <a:gd name="connsiteX5" fmla="*/ 254 w 4074982"/>
              <a:gd name="connsiteY5" fmla="*/ 3193 h 5324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74982" h="5324755">
                <a:moveTo>
                  <a:pt x="254" y="3193"/>
                </a:moveTo>
                <a:lnTo>
                  <a:pt x="4072078" y="0"/>
                </a:lnTo>
                <a:cubicBezTo>
                  <a:pt x="4074035" y="1865237"/>
                  <a:pt x="4073025" y="3457576"/>
                  <a:pt x="4074982" y="5322813"/>
                </a:cubicBezTo>
                <a:lnTo>
                  <a:pt x="1723096" y="5324755"/>
                </a:lnTo>
                <a:cubicBezTo>
                  <a:pt x="693982" y="5014623"/>
                  <a:pt x="-3932" y="3729991"/>
                  <a:pt x="6680" y="2876320"/>
                </a:cubicBezTo>
                <a:cubicBezTo>
                  <a:pt x="8672" y="1673057"/>
                  <a:pt x="-1738" y="1206456"/>
                  <a:pt x="254" y="3193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/>
              <a:t> Click icon to insert picture</a:t>
            </a:r>
          </a:p>
          <a:p>
            <a:endParaRPr lang="en-A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83753C3-AD71-41CF-A0E3-EDC40D8596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325" y="207631"/>
            <a:ext cx="3204000" cy="4724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78D7F9E-C12F-47F1-B536-38EB7D688E56}"/>
              </a:ext>
            </a:extLst>
          </p:cNvPr>
          <p:cNvSpPr txBox="1"/>
          <p:nvPr userDrawn="1"/>
        </p:nvSpPr>
        <p:spPr>
          <a:xfrm>
            <a:off x="694800" y="4545136"/>
            <a:ext cx="2391677" cy="10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AU" sz="650">
                <a:solidFill>
                  <a:schemeClr val="tx1"/>
                </a:solidFill>
              </a:rPr>
              <a:t>CRICOS code 00025B</a:t>
            </a:r>
          </a:p>
        </p:txBody>
      </p:sp>
    </p:spTree>
    <p:extLst>
      <p:ext uri="{BB962C8B-B14F-4D97-AF65-F5344CB8AC3E}">
        <p14:creationId xmlns:p14="http://schemas.microsoft.com/office/powerpoint/2010/main" val="122177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B1A2C22-D4CF-4FE0-AF06-038EB2ACB6D9}"/>
              </a:ext>
            </a:extLst>
          </p:cNvPr>
          <p:cNvSpPr/>
          <p:nvPr userDrawn="1"/>
        </p:nvSpPr>
        <p:spPr bwMode="inv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751603-5D6A-462B-B9E7-98413BF2CB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09692" y="275999"/>
            <a:ext cx="3204000" cy="472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[Title]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1" name="Right Triangle 3">
            <a:extLst>
              <a:ext uri="{FF2B5EF4-FFF2-40B4-BE49-F238E27FC236}">
                <a16:creationId xmlns:a16="http://schemas.microsoft.com/office/drawing/2014/main" id="{DBA991DB-C059-4DB2-8D91-33D3F3951887}"/>
              </a:ext>
            </a:extLst>
          </p:cNvPr>
          <p:cNvSpPr/>
          <p:nvPr userDrawn="1"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8" name="Graphic 1">
            <a:extLst>
              <a:ext uri="{FF2B5EF4-FFF2-40B4-BE49-F238E27FC236}">
                <a16:creationId xmlns:a16="http://schemas.microsoft.com/office/drawing/2014/main" id="{F070BDDD-4427-48C1-9206-C4CC3FAE8AD1}"/>
              </a:ext>
            </a:extLst>
          </p:cNvPr>
          <p:cNvSpPr/>
          <p:nvPr userDrawn="1"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16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(Editable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[Divider title]</a:t>
            </a:r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[Divider subtitle]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7765-DB77-44E5-9420-D56F1378074A}"/>
              </a:ext>
            </a:extLst>
          </p:cNvPr>
          <p:cNvSpPr txBox="1"/>
          <p:nvPr userDrawn="1"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err="1">
                <a:solidFill>
                  <a:schemeClr val="bg1"/>
                </a:solidFill>
              </a:rPr>
              <a:t>colour</a:t>
            </a:r>
            <a:r>
              <a:rPr lang="en-US" sz="1400">
                <a:solidFill>
                  <a:schemeClr val="bg1"/>
                </a:solidFill>
              </a:rPr>
              <a:t> from the palette</a:t>
            </a:r>
            <a:endParaRPr lang="en-AU" sz="140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BE33C2-B581-422F-9FF5-AF660C79D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09692" y="275999"/>
            <a:ext cx="3204000" cy="4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3">
            <a:extLst>
              <a:ext uri="{FF2B5EF4-FFF2-40B4-BE49-F238E27FC236}">
                <a16:creationId xmlns:a16="http://schemas.microsoft.com/office/drawing/2014/main" id="{5E92F574-51E7-47B2-86D2-94DAE288E822}"/>
              </a:ext>
            </a:extLst>
          </p:cNvPr>
          <p:cNvSpPr/>
          <p:nvPr userDrawn="1"/>
        </p:nvSpPr>
        <p:spPr bwMode="invGray">
          <a:xfrm>
            <a:off x="2" y="4076700"/>
            <a:ext cx="3407833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C31ECE3F-0C43-444E-9F0C-B23F8D3935D2}"/>
              </a:ext>
            </a:extLst>
          </p:cNvPr>
          <p:cNvSpPr/>
          <p:nvPr userDrawn="1"/>
        </p:nvSpPr>
        <p:spPr bwMode="invGray">
          <a:xfrm>
            <a:off x="9192249" y="5584173"/>
            <a:ext cx="2999415" cy="1273828"/>
          </a:xfrm>
          <a:custGeom>
            <a:avLst/>
            <a:gdLst>
              <a:gd name="connsiteX0" fmla="*/ 0 w 2267490"/>
              <a:gd name="connsiteY0" fmla="*/ 0 h 1132541"/>
              <a:gd name="connsiteX1" fmla="*/ 2267490 w 2267490"/>
              <a:gd name="connsiteY1" fmla="*/ 0 h 1132541"/>
              <a:gd name="connsiteX2" fmla="*/ 2267490 w 2267490"/>
              <a:gd name="connsiteY2" fmla="*/ 1132541 h 1132541"/>
              <a:gd name="connsiteX3" fmla="*/ 0 w 2267490"/>
              <a:gd name="connsiteY3" fmla="*/ 1132541 h 1132541"/>
              <a:gd name="connsiteX4" fmla="*/ 0 w 2267490"/>
              <a:gd name="connsiteY4" fmla="*/ 0 h 1132541"/>
              <a:gd name="connsiteX0" fmla="*/ 0 w 2267490"/>
              <a:gd name="connsiteY0" fmla="*/ 1132541 h 1132541"/>
              <a:gd name="connsiteX1" fmla="*/ 2267490 w 2267490"/>
              <a:gd name="connsiteY1" fmla="*/ 0 h 1132541"/>
              <a:gd name="connsiteX2" fmla="*/ 2267490 w 2267490"/>
              <a:gd name="connsiteY2" fmla="*/ 1132541 h 1132541"/>
              <a:gd name="connsiteX3" fmla="*/ 0 w 2267490"/>
              <a:gd name="connsiteY3" fmla="*/ 1132541 h 1132541"/>
              <a:gd name="connsiteX0" fmla="*/ 0 w 2291396"/>
              <a:gd name="connsiteY0" fmla="*/ 857623 h 1132541"/>
              <a:gd name="connsiteX1" fmla="*/ 2291396 w 2291396"/>
              <a:gd name="connsiteY1" fmla="*/ 0 h 1132541"/>
              <a:gd name="connsiteX2" fmla="*/ 2291396 w 2291396"/>
              <a:gd name="connsiteY2" fmla="*/ 1132541 h 1132541"/>
              <a:gd name="connsiteX3" fmla="*/ 0 w 2291396"/>
              <a:gd name="connsiteY3" fmla="*/ 857623 h 1132541"/>
              <a:gd name="connsiteX0" fmla="*/ 0 w 2249561"/>
              <a:gd name="connsiteY0" fmla="*/ 845670 h 1132541"/>
              <a:gd name="connsiteX1" fmla="*/ 2249561 w 2249561"/>
              <a:gd name="connsiteY1" fmla="*/ 0 h 1132541"/>
              <a:gd name="connsiteX2" fmla="*/ 2249561 w 2249561"/>
              <a:gd name="connsiteY2" fmla="*/ 1132541 h 1132541"/>
              <a:gd name="connsiteX3" fmla="*/ 0 w 2249561"/>
              <a:gd name="connsiteY3" fmla="*/ 845670 h 1132541"/>
              <a:gd name="connsiteX0" fmla="*/ 0 w 2249561"/>
              <a:gd name="connsiteY0" fmla="*/ 944560 h 1231431"/>
              <a:gd name="connsiteX1" fmla="*/ 2249561 w 2249561"/>
              <a:gd name="connsiteY1" fmla="*/ 98890 h 1231431"/>
              <a:gd name="connsiteX2" fmla="*/ 2249561 w 2249561"/>
              <a:gd name="connsiteY2" fmla="*/ 1231431 h 1231431"/>
              <a:gd name="connsiteX3" fmla="*/ 0 w 2249561"/>
              <a:gd name="connsiteY3" fmla="*/ 944560 h 1231431"/>
              <a:gd name="connsiteX0" fmla="*/ 0 w 2249561"/>
              <a:gd name="connsiteY0" fmla="*/ 1212084 h 1498955"/>
              <a:gd name="connsiteX1" fmla="*/ 2249561 w 2249561"/>
              <a:gd name="connsiteY1" fmla="*/ 366414 h 1498955"/>
              <a:gd name="connsiteX2" fmla="*/ 2249561 w 2249561"/>
              <a:gd name="connsiteY2" fmla="*/ 1498955 h 1498955"/>
              <a:gd name="connsiteX3" fmla="*/ 0 w 2249561"/>
              <a:gd name="connsiteY3" fmla="*/ 1212084 h 1498955"/>
              <a:gd name="connsiteX0" fmla="*/ 0 w 2249561"/>
              <a:gd name="connsiteY0" fmla="*/ 1016618 h 1303489"/>
              <a:gd name="connsiteX1" fmla="*/ 2249561 w 2249561"/>
              <a:gd name="connsiteY1" fmla="*/ 170948 h 1303489"/>
              <a:gd name="connsiteX2" fmla="*/ 2249561 w 2249561"/>
              <a:gd name="connsiteY2" fmla="*/ 1303489 h 1303489"/>
              <a:gd name="connsiteX3" fmla="*/ 0 w 2249561"/>
              <a:gd name="connsiteY3" fmla="*/ 1016618 h 1303489"/>
              <a:gd name="connsiteX0" fmla="*/ 0 w 2249561"/>
              <a:gd name="connsiteY0" fmla="*/ 1002505 h 1289376"/>
              <a:gd name="connsiteX1" fmla="*/ 2249561 w 2249561"/>
              <a:gd name="connsiteY1" fmla="*/ 156835 h 1289376"/>
              <a:gd name="connsiteX2" fmla="*/ 2249561 w 2249561"/>
              <a:gd name="connsiteY2" fmla="*/ 1289376 h 1289376"/>
              <a:gd name="connsiteX3" fmla="*/ 0 w 2249561"/>
              <a:gd name="connsiteY3" fmla="*/ 1002505 h 1289376"/>
              <a:gd name="connsiteX0" fmla="*/ 0 w 2249561"/>
              <a:gd name="connsiteY0" fmla="*/ 985444 h 1272315"/>
              <a:gd name="connsiteX1" fmla="*/ 2249561 w 2249561"/>
              <a:gd name="connsiteY1" fmla="*/ 139774 h 1272315"/>
              <a:gd name="connsiteX2" fmla="*/ 2249561 w 2249561"/>
              <a:gd name="connsiteY2" fmla="*/ 1272315 h 1272315"/>
              <a:gd name="connsiteX3" fmla="*/ 0 w 2249561"/>
              <a:gd name="connsiteY3" fmla="*/ 985444 h 1272315"/>
              <a:gd name="connsiteX0" fmla="*/ 0 w 2249561"/>
              <a:gd name="connsiteY0" fmla="*/ 979690 h 1266561"/>
              <a:gd name="connsiteX1" fmla="*/ 2249561 w 2249561"/>
              <a:gd name="connsiteY1" fmla="*/ 134020 h 1266561"/>
              <a:gd name="connsiteX2" fmla="*/ 2249561 w 2249561"/>
              <a:gd name="connsiteY2" fmla="*/ 1266561 h 1266561"/>
              <a:gd name="connsiteX3" fmla="*/ 0 w 2249561"/>
              <a:gd name="connsiteY3" fmla="*/ 979690 h 1266561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9561" h="1273828">
                <a:moveTo>
                  <a:pt x="0" y="986957"/>
                </a:moveTo>
                <a:cubicBezTo>
                  <a:pt x="690087" y="358432"/>
                  <a:pt x="1188931" y="-294000"/>
                  <a:pt x="2249561" y="141287"/>
                </a:cubicBezTo>
                <a:lnTo>
                  <a:pt x="2249561" y="1273828"/>
                </a:lnTo>
                <a:cubicBezTo>
                  <a:pt x="1762671" y="1220039"/>
                  <a:pt x="570560" y="550676"/>
                  <a:pt x="0" y="9869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00">
                <a:noFill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06B291-BD26-4DBD-A912-E9396BA1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72AC3715-D94B-4A73-8E94-CAC9D5806F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AE7FD6-C4AB-456C-8186-F8E8B285CBBD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CEDD3B-B2C6-4C8F-88C7-30EB2A949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25860B6-572B-42C8-98B4-41BF602CD4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4BE4F66-8978-4B9A-B365-ABFD2A4616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85400BA-682A-4644-881E-9D9BA0DAB8FC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89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4DB10F3-61E9-4E77-9DC7-82D405E3EBBB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DB2C94B-2557-442B-9A14-97C40CD6AB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1700213"/>
            <a:ext cx="10801350" cy="4608512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Bef>
                <a:spcPts val="1200"/>
              </a:spcBef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4708F-CDEB-4FFB-9113-878D6AE0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66B75CD-5CD6-4D07-B08A-ACCB61480F5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err="1"/>
              <a:t>eAssessment</a:t>
            </a:r>
            <a:r>
              <a:rPr lang="en-US"/>
              <a:t> Project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DB8A7-6976-473B-BF64-0813975EEB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6DF7-2887-45E5-8CD1-2FCDFD7091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099731-84D7-49CC-91E0-CE4B073467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59BA0F0A-82FA-4477-B553-959A8EFB7E8F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white">
          <a:xfrm>
            <a:off x="695325" y="151136"/>
            <a:ext cx="3384549" cy="2412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8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07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617285-D1B4-4CCD-B438-9B032C51AF79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700213"/>
            <a:ext cx="5218859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sz="2400" dirty="0"/>
            </a:lvl5pPr>
            <a:lvl6pPr>
              <a:defRPr lang="en-AU" sz="2000" dirty="0"/>
            </a:lvl6pPr>
            <a:lvl7pPr>
              <a:defRPr lang="en-AU" dirty="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619" y="1700213"/>
            <a:ext cx="5220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 lang="en-AU" dirty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9C4661F-54FC-4886-BD67-85311864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B8CF3B12-4A8B-4A18-B3B1-784A4DEDEF2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3275DB1-C9CB-4BE5-B284-7833AD9028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261A5-F8C2-49CF-AE4B-80932D43C55C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8BF24CA-767B-442B-A672-6C630273E4E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5B269D8-1308-43E9-B2BF-264F017F03A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781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7DE9F9C2-C2B0-4B19-9F8F-A1280EA275C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276872"/>
            <a:ext cx="10801350" cy="403185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Bef>
                <a:spcPts val="1200"/>
              </a:spcBef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D6D02D-851A-425B-9382-05F6C6A21A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5325" y="1700808"/>
            <a:ext cx="10801350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/>
              <a:t>[Subtitle]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47739A71-8D07-4132-9F5A-AE8E3A1B32C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0550" y="6524625"/>
            <a:ext cx="3384667" cy="241300"/>
          </a:xfrm>
        </p:spPr>
        <p:txBody>
          <a:bodyPr anchor="ctr">
            <a:normAutofit/>
          </a:bodyPr>
          <a:lstStyle>
            <a:lvl1pPr algn="ctr"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#[Hashtag text]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8DC2F2-9186-47D8-9B5E-AD01B90E6DDD}"/>
              </a:ext>
            </a:extLst>
          </p:cNvPr>
          <p:cNvSpPr/>
          <p:nvPr userDrawn="1"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FCDB56B-4EE8-4A95-A470-557D6FBBEB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935" y="152896"/>
            <a:ext cx="1210684" cy="3240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C6DF2CA-8642-47E7-98D3-A7019416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B2684-2D18-4E6D-8AA2-AD850CFD2770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white"/>
        <p:txBody>
          <a:bodyPr/>
          <a:lstStyle/>
          <a:p>
            <a:r>
              <a:rPr lang="en-US"/>
              <a:t>[Entity Name]</a:t>
            </a:r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C9286-B8FB-4658-B210-6BC87EB1E2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AU"/>
              <a:t>[Presentation Title] | [Date]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26DBB-B46A-4BB1-A99E-4F99BBBFE3F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760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6" y="1052736"/>
            <a:ext cx="10801350" cy="46905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[Title]</a:t>
            </a:r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en-AU"/>
              <a:t>[Presentation Title] | [Date]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917DE0E-AFB1-41FD-BC35-27DB61CA125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8D2AE-3583-4708-BD46-43C74330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700213"/>
            <a:ext cx="10801349" cy="46085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B83A3-A276-43C3-9F27-2B380C414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5324" y="151134"/>
            <a:ext cx="3360109" cy="28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80000"/>
              </a:lnSpc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[Entity Name]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83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83" r:id="rId3"/>
    <p:sldLayoutId id="2147483774" r:id="rId4"/>
    <p:sldLayoutId id="2147483792" r:id="rId5"/>
    <p:sldLayoutId id="2147483775" r:id="rId6"/>
    <p:sldLayoutId id="2147483650" r:id="rId7"/>
    <p:sldLayoutId id="2147483652" r:id="rId8"/>
    <p:sldLayoutId id="2147483778" r:id="rId9"/>
    <p:sldLayoutId id="2147483779" r:id="rId10"/>
    <p:sldLayoutId id="2147483728" r:id="rId11"/>
    <p:sldLayoutId id="2147483784" r:id="rId12"/>
    <p:sldLayoutId id="2147483656" r:id="rId13"/>
    <p:sldLayoutId id="2147483732" r:id="rId14"/>
    <p:sldLayoutId id="2147483793" r:id="rId15"/>
    <p:sldLayoutId id="2147483657" r:id="rId16"/>
    <p:sldLayoutId id="2147483765" r:id="rId17"/>
    <p:sldLayoutId id="2147483787" r:id="rId18"/>
    <p:sldLayoutId id="2147483788" r:id="rId19"/>
    <p:sldLayoutId id="2147483794" r:id="rId20"/>
    <p:sldLayoutId id="2147483795" r:id="rId21"/>
    <p:sldLayoutId id="2147483796" r:id="rId22"/>
    <p:sldLayoutId id="2147483791" r:id="rId23"/>
    <p:sldLayoutId id="2147483797" r:id="rId24"/>
    <p:sldLayoutId id="2147483790" r:id="rId25"/>
    <p:sldLayoutId id="2147483798" r:id="rId26"/>
    <p:sldLayoutId id="2147483768" r:id="rId27"/>
    <p:sldLayoutId id="2147483769" r:id="rId28"/>
    <p:sldLayoutId id="2147483770" r:id="rId29"/>
    <p:sldLayoutId id="2147483771" r:id="rId30"/>
    <p:sldLayoutId id="2147483789" r:id="rId31"/>
    <p:sldLayoutId id="2147483776" r:id="rId32"/>
    <p:sldLayoutId id="2147483777" r:id="rId33"/>
    <p:sldLayoutId id="2147483654" r:id="rId34"/>
    <p:sldLayoutId id="2147483785" r:id="rId35"/>
    <p:sldLayoutId id="2147483780" r:id="rId36"/>
    <p:sldLayoutId id="2147483782" r:id="rId3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1"/>
        </a:buClr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79388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1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79388" algn="l" defTabSz="914400" rtl="0" eaLnBrk="1" latinLnBrk="0" hangingPunct="1">
        <a:lnSpc>
          <a:spcPct val="110000"/>
        </a:lnSpc>
        <a:spcBef>
          <a:spcPts val="2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­"/>
        <a:defRPr lang="en-US" sz="1800" kern="1200" baseline="0" dirty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79388" algn="l" defTabSz="914400" rtl="0" eaLnBrk="1" latinLnBrk="0" hangingPunct="1">
        <a:lnSpc>
          <a:spcPct val="110000"/>
        </a:lnSpc>
        <a:spcBef>
          <a:spcPts val="100"/>
        </a:spcBef>
        <a:spcAft>
          <a:spcPts val="100"/>
        </a:spcAft>
        <a:buFont typeface="Wingdings" panose="05000000000000000000" pitchFamily="2" charset="2"/>
        <a:buChar char=""/>
        <a:defRPr lang="en-US" sz="1800" kern="1200" baseline="0" dirty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lang="en-US" sz="2400" kern="1200" baseline="0" dirty="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None/>
        <a:defRPr lang="en-AU" sz="2000" b="1" kern="1200" baseline="0" dirty="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  <p15:guide id="7" orient="horz" pos="663" userDrawn="1">
          <p15:clr>
            <a:srgbClr val="F26B43"/>
          </p15:clr>
        </p15:guide>
        <p15:guide id="9" pos="3961" userDrawn="1">
          <p15:clr>
            <a:srgbClr val="F26B43"/>
          </p15:clr>
        </p15:guide>
        <p15:guide id="10" pos="3719" userDrawn="1">
          <p15:clr>
            <a:srgbClr val="F26B43"/>
          </p15:clr>
        </p15:guide>
        <p15:guide id="11" orient="horz" pos="4110" userDrawn="1">
          <p15:clr>
            <a:srgbClr val="F26B43"/>
          </p15:clr>
        </p15:guide>
        <p15:guide id="13" pos="7242" userDrawn="1">
          <p15:clr>
            <a:srgbClr val="F26B43"/>
          </p15:clr>
        </p15:guide>
        <p15:guide id="14" orient="horz" pos="981" userDrawn="1">
          <p15:clr>
            <a:srgbClr val="F26B43"/>
          </p15:clr>
        </p15:guide>
        <p15:guide id="15" pos="2772" userDrawn="1">
          <p15:clr>
            <a:srgbClr val="F26B43"/>
          </p15:clr>
        </p15:guide>
        <p15:guide id="16" pos="2570" userDrawn="1">
          <p15:clr>
            <a:srgbClr val="F26B43"/>
          </p15:clr>
        </p15:guide>
        <p15:guide id="17" pos="5110" userDrawn="1">
          <p15:clr>
            <a:srgbClr val="F26B43"/>
          </p15:clr>
        </p15:guide>
        <p15:guide id="18" pos="4908" userDrawn="1">
          <p15:clr>
            <a:srgbClr val="F26B43"/>
          </p15:clr>
        </p15:guide>
        <p15:guide id="19" orient="horz" pos="10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FAD703-16C7-0CD2-1675-E7F14A671FE5}"/>
              </a:ext>
            </a:extLst>
          </p:cNvPr>
          <p:cNvSpPr txBox="1">
            <a:spLocks/>
          </p:cNvSpPr>
          <p:nvPr/>
        </p:nvSpPr>
        <p:spPr>
          <a:xfrm>
            <a:off x="695323" y="1781503"/>
            <a:ext cx="11351534" cy="4677354"/>
          </a:xfrm>
          <a:prstGeom prst="rect">
            <a:avLst/>
          </a:prstGeom>
        </p:spPr>
        <p:txBody>
          <a:bodyPr vert="horz" lIns="0" tIns="0" rIns="0" bIns="0" rtlCol="0" anchor="t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79388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79388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­"/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9388" algn="l" defTabSz="914400" rtl="0" eaLnBrk="1" latinLnBrk="0" hangingPunct="1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"/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lang="en-AU" sz="2400" kern="12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None/>
              <a:defRPr lang="en-AU" sz="2000" b="1" kern="12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AU" sz="2400" b="1" dirty="0">
                <a:solidFill>
                  <a:schemeClr val="accent2"/>
                </a:solidFill>
              </a:rPr>
              <a:t>Before you sit down: </a:t>
            </a:r>
            <a:r>
              <a:rPr lang="en-AU" sz="2400" dirty="0"/>
              <a:t>Make sure you have your nominated device for Multi-Factor Authentication with you.</a:t>
            </a:r>
          </a:p>
          <a:p>
            <a:pPr>
              <a:spcAft>
                <a:spcPts val="600"/>
              </a:spcAft>
            </a:pPr>
            <a:r>
              <a:rPr lang="en-AU" sz="2400" b="1" dirty="0">
                <a:solidFill>
                  <a:schemeClr val="accent2"/>
                </a:solidFill>
              </a:rPr>
              <a:t>Once seated at your desk: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400" dirty="0"/>
              <a:t>Navigate to your course site on </a:t>
            </a:r>
            <a:r>
              <a:rPr lang="en-AU" sz="2400" u="sng" dirty="0">
                <a:solidFill>
                  <a:srgbClr val="0000FF"/>
                </a:solidFill>
              </a:rPr>
              <a:t>learn.uq.edu.au</a:t>
            </a:r>
            <a:r>
              <a:rPr lang="en-AU" sz="2400" dirty="0"/>
              <a:t> and go to the </a:t>
            </a:r>
            <a:r>
              <a:rPr lang="en-AU" sz="2400" b="1" dirty="0"/>
              <a:t>Assessment</a:t>
            </a:r>
            <a:r>
              <a:rPr lang="en-AU" sz="2400" dirty="0"/>
              <a:t> folder.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400" dirty="0">
                <a:cs typeface="Arial"/>
              </a:rPr>
              <a:t>Click the link to open your exam in Inspera Assessment and click </a:t>
            </a:r>
            <a:endParaRPr lang="en-AU" sz="2400" dirty="0"/>
          </a:p>
          <a:p>
            <a:pPr marL="342900" indent="-342900">
              <a:buFont typeface="+mj-lt"/>
              <a:buAutoNum type="arabicPeriod"/>
            </a:pPr>
            <a:r>
              <a:rPr lang="en-AU" sz="2400" dirty="0"/>
              <a:t>Click “</a:t>
            </a:r>
            <a:r>
              <a:rPr lang="en-AU" sz="2400" b="1" u="sng" dirty="0">
                <a:solidFill>
                  <a:schemeClr val="accent5"/>
                </a:solidFill>
              </a:rPr>
              <a:t>Click here</a:t>
            </a:r>
            <a:r>
              <a:rPr lang="en-AU" sz="2400" b="1" dirty="0"/>
              <a:t> before continuing” </a:t>
            </a:r>
            <a:r>
              <a:rPr lang="en-AU" sz="2400" dirty="0"/>
              <a:t>and complete the device preparation steps</a:t>
            </a:r>
            <a:endParaRPr lang="en-AU" sz="2400" b="1" dirty="0"/>
          </a:p>
          <a:p>
            <a:pPr marL="342900" indent="-342900">
              <a:buFont typeface="+mj-lt"/>
              <a:buAutoNum type="arabicPeriod"/>
            </a:pPr>
            <a:r>
              <a:rPr lang="en-AU" sz="2400" dirty="0">
                <a:cs typeface="Arial"/>
              </a:rPr>
              <a:t>Once your device has been prepared click 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AU" sz="2400" dirty="0"/>
              <a:t>Enter the following password:</a:t>
            </a:r>
            <a:endParaRPr lang="en-AU" sz="2400" b="1" dirty="0">
              <a:solidFill>
                <a:schemeClr val="accent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AU" sz="2400" dirty="0"/>
              <a:t>Once you see the                    button, turn your computer to the front of the room.</a:t>
            </a:r>
            <a:endParaRPr lang="en-AU" sz="2000" i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en-AU" sz="2000" i="1" dirty="0">
                <a:solidFill>
                  <a:schemeClr val="accent2"/>
                </a:solidFill>
              </a:rPr>
              <a:t>If you cannot complete any of the above steps, please raise your hand for assistance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E4F3A1-4ADB-481B-8402-80C81757BBD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CFC7F8-57CE-99CC-4760-4B3583D9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Your Inspera Exam</a:t>
            </a:r>
          </a:p>
        </p:txBody>
      </p:sp>
      <p:pic>
        <p:nvPicPr>
          <p:cNvPr id="12" name="Picture 12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01E7794-9225-CE20-0876-91EF899292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5214" t="57814" r="5414" b="11919"/>
          <a:stretch/>
        </p:blipFill>
        <p:spPr>
          <a:xfrm>
            <a:off x="9110911" y="3190575"/>
            <a:ext cx="2387234" cy="468000"/>
          </a:xfrm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C7C0BEDE-CAFD-B8B4-A89B-87EEB015E0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5" t="72122" r="39660" b="7438"/>
          <a:stretch/>
        </p:blipFill>
        <p:spPr bwMode="auto">
          <a:xfrm>
            <a:off x="3294338" y="5141435"/>
            <a:ext cx="1374409" cy="49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E423F6-064A-0A68-48BA-1D17AB96259F}"/>
              </a:ext>
            </a:extLst>
          </p:cNvPr>
          <p:cNvSpPr/>
          <p:nvPr/>
        </p:nvSpPr>
        <p:spPr>
          <a:xfrm>
            <a:off x="4762826" y="4482309"/>
            <a:ext cx="4572000" cy="576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 b="1" dirty="0">
                <a:solidFill>
                  <a:schemeClr val="accent1"/>
                </a:solidFill>
                <a:ea typeface="+mn-lt"/>
                <a:cs typeface="+mn-lt"/>
              </a:rPr>
              <a:t>(enter password here)</a:t>
            </a:r>
            <a:endParaRPr lang="en-US" sz="3200" dirty="0">
              <a:solidFill>
                <a:schemeClr val="accent1"/>
              </a:solidFill>
              <a:cs typeface="Arial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6593030-F9E2-B2B6-046B-7FFE1CF1FB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44" t="15987" r="32406" b="71470"/>
          <a:stretch/>
        </p:blipFill>
        <p:spPr bwMode="auto">
          <a:xfrm>
            <a:off x="6352618" y="3964137"/>
            <a:ext cx="3430161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20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AB6FBD-90AB-4CD9-80BC-781E718AE13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Institute for Teaching and Learning Innovation</a:t>
            </a:r>
            <a:endParaRPr lang="en-AU"/>
          </a:p>
          <a:p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7D6767-8D3F-42C5-8432-D9AB8AA656DD}"/>
              </a:ext>
            </a:extLst>
          </p:cNvPr>
          <p:cNvSpPr txBox="1"/>
          <p:nvPr/>
        </p:nvSpPr>
        <p:spPr>
          <a:xfrm>
            <a:off x="191344" y="795154"/>
            <a:ext cx="2068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/>
              <a:t>Date: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65792-5A1A-47FF-A720-D7CA6EC8DF9C}"/>
              </a:ext>
            </a:extLst>
          </p:cNvPr>
          <p:cNvSpPr txBox="1"/>
          <p:nvPr/>
        </p:nvSpPr>
        <p:spPr>
          <a:xfrm>
            <a:off x="187689" y="1322757"/>
            <a:ext cx="208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/>
              <a:t>Venue: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E4D080-7066-461E-9D41-63D365E2CB7B}"/>
              </a:ext>
            </a:extLst>
          </p:cNvPr>
          <p:cNvSpPr txBox="1"/>
          <p:nvPr/>
        </p:nvSpPr>
        <p:spPr>
          <a:xfrm>
            <a:off x="3109688" y="4101450"/>
            <a:ext cx="25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Working time: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BC2784-9BF3-4954-A40D-A1A3688950C6}"/>
              </a:ext>
            </a:extLst>
          </p:cNvPr>
          <p:cNvSpPr txBox="1"/>
          <p:nvPr/>
        </p:nvSpPr>
        <p:spPr>
          <a:xfrm>
            <a:off x="187687" y="4101450"/>
            <a:ext cx="25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Planning Time: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6AA9C6-1157-4905-B5F0-5C7D22AA1553}"/>
              </a:ext>
            </a:extLst>
          </p:cNvPr>
          <p:cNvSpPr txBox="1"/>
          <p:nvPr/>
        </p:nvSpPr>
        <p:spPr>
          <a:xfrm>
            <a:off x="187689" y="4936633"/>
            <a:ext cx="25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Start Time: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12282E-4BFE-455B-BD06-B91FA12A86B3}"/>
              </a:ext>
            </a:extLst>
          </p:cNvPr>
          <p:cNvSpPr txBox="1"/>
          <p:nvPr/>
        </p:nvSpPr>
        <p:spPr>
          <a:xfrm>
            <a:off x="3109689" y="4936633"/>
            <a:ext cx="25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End Time: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FAC199-319D-4BD8-A059-91F4E7401116}"/>
              </a:ext>
            </a:extLst>
          </p:cNvPr>
          <p:cNvSpPr txBox="1"/>
          <p:nvPr/>
        </p:nvSpPr>
        <p:spPr>
          <a:xfrm>
            <a:off x="167267" y="1920016"/>
            <a:ext cx="209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/>
              <a:t>Course Code(s):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879B2-A9EE-46A6-BB99-A53196943397}"/>
              </a:ext>
            </a:extLst>
          </p:cNvPr>
          <p:cNvSpPr txBox="1"/>
          <p:nvPr/>
        </p:nvSpPr>
        <p:spPr>
          <a:xfrm>
            <a:off x="6137842" y="1977680"/>
            <a:ext cx="209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Announcements: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7ED192-C797-4F36-946A-85C643A25E04}"/>
              </a:ext>
            </a:extLst>
          </p:cNvPr>
          <p:cNvSpPr txBox="1"/>
          <p:nvPr/>
        </p:nvSpPr>
        <p:spPr>
          <a:xfrm>
            <a:off x="2432446" y="795154"/>
            <a:ext cx="32879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xx-xx-</a:t>
            </a:r>
            <a:r>
              <a:rPr lang="en-AU" err="1">
                <a:solidFill>
                  <a:schemeClr val="accent1"/>
                </a:solidFill>
              </a:rPr>
              <a:t>xxxx</a:t>
            </a:r>
            <a:endParaRPr lang="en-AU">
              <a:solidFill>
                <a:schemeClr val="accent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C369B95-4976-48CA-819A-EDF070E3D116}"/>
              </a:ext>
            </a:extLst>
          </p:cNvPr>
          <p:cNvSpPr txBox="1"/>
          <p:nvPr/>
        </p:nvSpPr>
        <p:spPr>
          <a:xfrm>
            <a:off x="2422644" y="1322757"/>
            <a:ext cx="328790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Lecture 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77BD8B-6C9E-4D8F-869C-A9722A2273A4}"/>
              </a:ext>
            </a:extLst>
          </p:cNvPr>
          <p:cNvSpPr txBox="1"/>
          <p:nvPr/>
        </p:nvSpPr>
        <p:spPr>
          <a:xfrm>
            <a:off x="2422644" y="1881107"/>
            <a:ext cx="32790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Course 1</a:t>
            </a:r>
          </a:p>
          <a:p>
            <a:r>
              <a:rPr lang="en-AU">
                <a:solidFill>
                  <a:schemeClr val="accent1"/>
                </a:solidFill>
              </a:rPr>
              <a:t>Course 2</a:t>
            </a:r>
          </a:p>
          <a:p>
            <a:r>
              <a:rPr lang="en-AU">
                <a:solidFill>
                  <a:schemeClr val="accent1"/>
                </a:solidFill>
              </a:rPr>
              <a:t>etc..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A9FD76-F6E5-47BD-A2B2-76B588B7564E}"/>
              </a:ext>
            </a:extLst>
          </p:cNvPr>
          <p:cNvSpPr txBox="1"/>
          <p:nvPr/>
        </p:nvSpPr>
        <p:spPr>
          <a:xfrm>
            <a:off x="187689" y="4455183"/>
            <a:ext cx="2592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10 minutes</a:t>
            </a:r>
            <a:endParaRPr lang="en-AU">
              <a:solidFill>
                <a:schemeClr val="accent1"/>
              </a:solidFill>
              <a:cs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635E74-C507-4F88-B618-5E754156DC31}"/>
              </a:ext>
            </a:extLst>
          </p:cNvPr>
          <p:cNvSpPr txBox="1"/>
          <p:nvPr/>
        </p:nvSpPr>
        <p:spPr>
          <a:xfrm>
            <a:off x="3109689" y="4455183"/>
            <a:ext cx="2592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120 minutes</a:t>
            </a:r>
            <a:endParaRPr lang="en-AU">
              <a:solidFill>
                <a:schemeClr val="accent1"/>
              </a:solidFill>
              <a:cs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8035BC-6919-431B-A4E1-6C7C47A12257}"/>
              </a:ext>
            </a:extLst>
          </p:cNvPr>
          <p:cNvSpPr txBox="1"/>
          <p:nvPr/>
        </p:nvSpPr>
        <p:spPr>
          <a:xfrm>
            <a:off x="187689" y="5267714"/>
            <a:ext cx="2592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8:00 am</a:t>
            </a:r>
            <a:endParaRPr lang="en-AU">
              <a:solidFill>
                <a:schemeClr val="accent1"/>
              </a:solidFill>
              <a:cs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A4E09E-AB24-447A-AD12-F922DF8B7C1A}"/>
              </a:ext>
            </a:extLst>
          </p:cNvPr>
          <p:cNvSpPr txBox="1"/>
          <p:nvPr/>
        </p:nvSpPr>
        <p:spPr>
          <a:xfrm>
            <a:off x="6137842" y="5349074"/>
            <a:ext cx="5544406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 sz="18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Students are not allowed to leave the venue</a:t>
            </a:r>
            <a:br>
              <a:rPr lang="en-AU" b="1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AU" b="1">
                <a:solidFill>
                  <a:srgbClr val="000000"/>
                </a:solidFill>
                <a:latin typeface="Arial"/>
                <a:cs typeface="Arial"/>
              </a:rPr>
              <a:t>- </a:t>
            </a:r>
            <a:r>
              <a:rPr lang="en-AU" sz="18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during the first 60 minutes </a:t>
            </a:r>
            <a:r>
              <a:rPr lang="en-AU" b="1">
                <a:solidFill>
                  <a:srgbClr val="000000"/>
                </a:solidFill>
                <a:latin typeface="Arial"/>
                <a:cs typeface="Arial"/>
              </a:rPr>
              <a:t>or</a:t>
            </a:r>
            <a:endParaRPr lang="en-AU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AU" b="1">
                <a:solidFill>
                  <a:srgbClr val="000000"/>
                </a:solidFill>
                <a:latin typeface="Arial"/>
                <a:cs typeface="Arial"/>
              </a:rPr>
              <a:t>- the</a:t>
            </a:r>
            <a:r>
              <a:rPr lang="en-AU" sz="18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last 30 minutes of the exam.</a:t>
            </a:r>
            <a:r>
              <a:rPr lang="en-AU" b="1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AU">
              <a:cs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439397-59C0-4A89-B93C-6B67174BFF80}"/>
              </a:ext>
            </a:extLst>
          </p:cNvPr>
          <p:cNvSpPr txBox="1"/>
          <p:nvPr/>
        </p:nvSpPr>
        <p:spPr>
          <a:xfrm>
            <a:off x="3109688" y="5267714"/>
            <a:ext cx="2592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</a:rPr>
              <a:t>Refer to your timer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084B75-DC1D-400F-A3EC-59ECFB69A7D5}"/>
              </a:ext>
            </a:extLst>
          </p:cNvPr>
          <p:cNvSpPr txBox="1"/>
          <p:nvPr/>
        </p:nvSpPr>
        <p:spPr>
          <a:xfrm>
            <a:off x="6137842" y="2349164"/>
            <a:ext cx="5400600" cy="375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019F2A-8349-4B6B-B3BC-C40947F84C0B}"/>
              </a:ext>
            </a:extLst>
          </p:cNvPr>
          <p:cNvSpPr txBox="1"/>
          <p:nvPr/>
        </p:nvSpPr>
        <p:spPr>
          <a:xfrm>
            <a:off x="6127079" y="1139749"/>
            <a:ext cx="5400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600" b="1" dirty="0">
                <a:solidFill>
                  <a:schemeClr val="accent1"/>
                </a:solidFill>
                <a:latin typeface="Arial"/>
                <a:ea typeface="+mn-lt"/>
                <a:cs typeface="Arial"/>
              </a:rPr>
              <a:t>(enter password here)</a:t>
            </a:r>
            <a:endParaRPr lang="en-AU" sz="4000" dirty="0">
              <a:solidFill>
                <a:schemeClr val="accent1"/>
              </a:solidFill>
              <a:ea typeface="+mn-lt"/>
              <a:cs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B15DC6-A3F0-4052-B513-6CA54D0570AF}"/>
              </a:ext>
            </a:extLst>
          </p:cNvPr>
          <p:cNvSpPr txBox="1"/>
          <p:nvPr/>
        </p:nvSpPr>
        <p:spPr>
          <a:xfrm>
            <a:off x="6082776" y="72751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/>
              <a:t>Safe Exam Browser Password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A806BC-52E0-8147-6CA3-F99EE4614F3F}"/>
              </a:ext>
            </a:extLst>
          </p:cNvPr>
          <p:cNvSpPr txBox="1"/>
          <p:nvPr/>
        </p:nvSpPr>
        <p:spPr>
          <a:xfrm>
            <a:off x="147388" y="5936409"/>
            <a:ext cx="298671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AU"/>
              <a:t>Remain in exam room until:</a:t>
            </a:r>
            <a:endParaRPr lang="en-AU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DD2418-4ADD-FEBD-7D14-C16F0E56EE4A}"/>
              </a:ext>
            </a:extLst>
          </p:cNvPr>
          <p:cNvSpPr txBox="1"/>
          <p:nvPr/>
        </p:nvSpPr>
        <p:spPr>
          <a:xfrm>
            <a:off x="3109688" y="5951923"/>
            <a:ext cx="2592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AU">
                <a:solidFill>
                  <a:schemeClr val="accent1"/>
                </a:solidFill>
                <a:cs typeface="Arial"/>
              </a:rPr>
              <a:t>(</a:t>
            </a:r>
            <a:r>
              <a:rPr lang="en-AU" dirty="0">
                <a:solidFill>
                  <a:schemeClr val="accent1"/>
                </a:solidFill>
                <a:cs typeface="Arial"/>
              </a:rPr>
              <a:t>10 minutes </a:t>
            </a:r>
            <a:r>
              <a:rPr lang="en-AU" b="1" dirty="0">
                <a:solidFill>
                  <a:schemeClr val="accent1"/>
                </a:solidFill>
                <a:cs typeface="Arial"/>
              </a:rPr>
              <a:t>after </a:t>
            </a:r>
            <a:r>
              <a:rPr lang="en-AU" dirty="0">
                <a:solidFill>
                  <a:schemeClr val="accent1"/>
                </a:solidFill>
                <a:cs typeface="Arial"/>
              </a:rPr>
              <a:t>exam end time</a:t>
            </a:r>
            <a:r>
              <a:rPr lang="en-AU">
                <a:solidFill>
                  <a:schemeClr val="accent1"/>
                </a:solidFill>
                <a:cs typeface="Arial"/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8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niversity of Queensland">
  <a:themeElements>
    <a:clrScheme name="UQ PPT">
      <a:dk1>
        <a:sysClr val="windowText" lastClr="000000"/>
      </a:dk1>
      <a:lt1>
        <a:sysClr val="window" lastClr="FFFFFF"/>
      </a:lt1>
      <a:dk2>
        <a:srgbClr val="999490"/>
      </a:dk2>
      <a:lt2>
        <a:srgbClr val="D7D1CC"/>
      </a:lt2>
      <a:accent1>
        <a:srgbClr val="51247A"/>
      </a:accent1>
      <a:accent2>
        <a:srgbClr val="E62645"/>
      </a:accent2>
      <a:accent3>
        <a:srgbClr val="00A2C7"/>
      </a:accent3>
      <a:accent4>
        <a:srgbClr val="EB602B"/>
      </a:accent4>
      <a:accent5>
        <a:srgbClr val="4085C6"/>
      </a:accent5>
      <a:accent6>
        <a:srgbClr val="2EA836"/>
      </a:accent6>
      <a:hlink>
        <a:srgbClr val="00A2C7"/>
      </a:hlink>
      <a:folHlink>
        <a:srgbClr val="00A2C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Q-ITaLI-PowerPoint-template.potx" id="{F705AD13-18C5-422F-A1C9-4DFFB5A70D4F}" vid="{39932DAF-C202-474F-947D-A92D81DC78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3857CD9388254399A645E02FAF5D46" ma:contentTypeVersion="4" ma:contentTypeDescription="Create a new document." ma:contentTypeScope="" ma:versionID="7be26c24567c86757b8114b8469a572e">
  <xsd:schema xmlns:xsd="http://www.w3.org/2001/XMLSchema" xmlns:xs="http://www.w3.org/2001/XMLSchema" xmlns:p="http://schemas.microsoft.com/office/2006/metadata/properties" xmlns:ns2="e6b36fe3-7112-4737-8c6e-9fca0782b812" xmlns:ns3="11f99640-402a-47e2-884a-5a7276503fc1" targetNamespace="http://schemas.microsoft.com/office/2006/metadata/properties" ma:root="true" ma:fieldsID="f5657cdf529e11c379729ce53eb88d89" ns2:_="" ns3:_="">
    <xsd:import namespace="e6b36fe3-7112-4737-8c6e-9fca0782b812"/>
    <xsd:import namespace="11f99640-402a-47e2-884a-5a7276503f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36fe3-7112-4737-8c6e-9fca0782b8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99640-402a-47e2-884a-5a7276503fc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CF9FE0-F95A-4C84-835C-5277271D6313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f99640-402a-47e2-884a-5a7276503fc1"/>
    <ds:schemaRef ds:uri="e6b36fe3-7112-4737-8c6e-9fca0782b812"/>
  </ds:schemaRefs>
</ds:datastoreItem>
</file>

<file path=customXml/itemProps2.xml><?xml version="1.0" encoding="utf-8"?>
<ds:datastoreItem xmlns:ds="http://schemas.openxmlformats.org/officeDocument/2006/customXml" ds:itemID="{A296F85B-04D8-4AE7-BF5A-E7C4E0AA0210}">
  <ds:schemaRefs>
    <ds:schemaRef ds:uri="11f99640-402a-47e2-884a-5a7276503fc1"/>
    <ds:schemaRef ds:uri="e6b36fe3-7112-4737-8c6e-9fca0782b8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D6A990-79CE-4EF1-BD0A-5C670D040D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UQ-ITaLI-PowerPoint-template</Template>
  <TotalTime>35</TotalTime>
  <Words>256</Words>
  <Application>Microsoft Office PowerPoint</Application>
  <PresentationFormat>Widescreen</PresentationFormat>
  <Paragraphs>39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University of Queensland</vt:lpstr>
      <vt:lpstr>Open Your Inspera Exam</vt:lpstr>
      <vt:lpstr>PowerPoint Presentation</vt:lpstr>
    </vt:vector>
  </TitlesOfParts>
  <Company>The 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eAssessment Project</dc:title>
  <dc:creator>Jacqui Lynagh</dc:creator>
  <cp:lastModifiedBy>Kylie Tindale</cp:lastModifiedBy>
  <cp:revision>12</cp:revision>
  <cp:lastPrinted>2022-11-04T05:37:01Z</cp:lastPrinted>
  <dcterms:created xsi:type="dcterms:W3CDTF">2021-02-04T02:07:38Z</dcterms:created>
  <dcterms:modified xsi:type="dcterms:W3CDTF">2023-03-08T02:15:46Z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0x0101007A3857CD9388254399A645E02FAF5D46</vt:lpwstr>
  </property>
  <property fmtid="{D5CDD505-2E9C-101B-9397-08002B2CF9AE}" pid="3" name="MSIP_Label_0f488380-630a-4f55-a077-a19445e3f360_Enabled">
    <vt:lpwstr>true</vt:lpwstr>
  </property>
  <property fmtid="{D5CDD505-2E9C-101B-9397-08002B2CF9AE}" pid="4" name="MSIP_Label_0f488380-630a-4f55-a077-a19445e3f360_SetDate">
    <vt:lpwstr>2021-11-29T02:53:43Z</vt:lpwstr>
  </property>
  <property fmtid="{D5CDD505-2E9C-101B-9397-08002B2CF9AE}" pid="5" name="MSIP_Label_0f488380-630a-4f55-a077-a19445e3f360_Method">
    <vt:lpwstr>Standard</vt:lpwstr>
  </property>
  <property fmtid="{D5CDD505-2E9C-101B-9397-08002B2CF9AE}" pid="6" name="MSIP_Label_0f488380-630a-4f55-a077-a19445e3f360_Name">
    <vt:lpwstr>OFFICIAL - INTERNAL</vt:lpwstr>
  </property>
  <property fmtid="{D5CDD505-2E9C-101B-9397-08002B2CF9AE}" pid="7" name="MSIP_Label_0f488380-630a-4f55-a077-a19445e3f360_SiteId">
    <vt:lpwstr>b6e377cf-9db3-46cb-91a2-fad9605bb15c</vt:lpwstr>
  </property>
  <property fmtid="{D5CDD505-2E9C-101B-9397-08002B2CF9AE}" pid="8" name="MSIP_Label_0f488380-630a-4f55-a077-a19445e3f360_ActionId">
    <vt:lpwstr>25b5ebb7-598b-4b94-bfb8-cb823fc8f7d6</vt:lpwstr>
  </property>
  <property fmtid="{D5CDD505-2E9C-101B-9397-08002B2CF9AE}" pid="9" name="MSIP_Label_0f488380-630a-4f55-a077-a19445e3f360_ContentBits">
    <vt:lpwstr>0</vt:lpwstr>
  </property>
  <property fmtid="{D5CDD505-2E9C-101B-9397-08002B2CF9AE}" pid="10" name="Order">
    <vt:r8>17900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ExtendedDescription">
    <vt:lpwstr/>
  </property>
  <property fmtid="{D5CDD505-2E9C-101B-9397-08002B2CF9AE}" pid="16" name="TriggerFlowInfo">
    <vt:lpwstr/>
  </property>
  <property fmtid="{D5CDD505-2E9C-101B-9397-08002B2CF9AE}" pid="17" name="MediaServiceImageTags">
    <vt:lpwstr/>
  </property>
</Properties>
</file>