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401" r:id="rId5"/>
    <p:sldId id="398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C800D76-3C72-4CB3-9FC9-AADDB526D820}">
          <p14:sldIdLst>
            <p14:sldId id="401"/>
            <p14:sldId id="398"/>
          </p14:sldIdLst>
        </p14:section>
        <p14:section name="Instructions" id="{5EC75C8C-8851-4EC1-83E3-ADCB0283ABB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2C7624-AFE2-6DFE-55BA-3660E4A391E7}" name="Dale Hansen" initials="DH" userId="S::uqdhans5@uq.edu.au::9e3f9346-2435-4f83-8829-e9580083b225" providerId="AD"/>
  <p188:author id="{7DC26B26-D5B4-8C72-844E-0BB9D6C27226}" name="Tim Scholl" initials="TS" userId="S::uqtscho3@uq.edu.au::e114b11b-495c-4ddc-8fbc-87cc4db8a22d" providerId="AD"/>
  <p188:author id="{4A048484-6317-1FAF-0CBE-1174993B3BC3}" name="Jacqui Lynagh" initials="JL" userId="S::uqjlynag@uq.edu.au::12400daa-6025-487d-a7ee-34bb055f2fc7" providerId="AD"/>
  <p188:author id="{D0C2D691-E8D8-F169-C40B-84070471F058}" name="Kylie Tindale" initials="KT" userId="S::uqktinda@uq.edu.au::bec5f858-8803-4048-b92e-fe3090e3f0ec" providerId="AD"/>
  <p188:author id="{4DB781D5-76F4-FCC0-8608-6AADEFA82585}" name="Jessica Cockerill" initials="JC" userId="S::uqjcocke@uq.edu.au::f4624112-8af4-44b5-95df-0cc016d8d1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1247A"/>
    <a:srgbClr val="FFFFCC"/>
    <a:srgbClr val="D9AC6D"/>
    <a:srgbClr val="DEE2E4"/>
    <a:srgbClr val="962A8B"/>
    <a:srgbClr val="A2E02B"/>
    <a:srgbClr val="C0CA91"/>
    <a:srgbClr val="CCFFCC"/>
    <a:srgbClr val="2EA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E8E19-0743-65EA-3D10-0A4E6B215B83}" v="26" dt="2023-03-07T02:04:38.638"/>
    <p1510:client id="{D4E0BC10-60E0-4E47-9E07-A9FF8C9C38B9}" v="41" dt="2023-03-07T02:15:07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7/03/2023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125413"/>
            <a:ext cx="5038725" cy="2835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488" y="3144034"/>
            <a:ext cx="6616700" cy="6676893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9475" y="125413"/>
            <a:ext cx="5038725" cy="2835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AU" b="1" strike="noStrike">
              <a:solidFill>
                <a:schemeClr val="accent5"/>
              </a:solidFill>
            </a:endParaRPr>
          </a:p>
          <a:p>
            <a:pPr algn="ctr"/>
            <a:r>
              <a:rPr lang="en-AU" b="1" strike="noStrike">
                <a:solidFill>
                  <a:schemeClr val="accent5"/>
                </a:solidFill>
              </a:rPr>
              <a:t>(This slide should be projected as students enter the room. There are no verbal announcements with this slide.)</a:t>
            </a:r>
          </a:p>
        </p:txBody>
      </p:sp>
    </p:spTree>
    <p:extLst>
      <p:ext uri="{BB962C8B-B14F-4D97-AF65-F5344CB8AC3E}">
        <p14:creationId xmlns:p14="http://schemas.microsoft.com/office/powerpoint/2010/main" val="146775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9475" y="125413"/>
            <a:ext cx="5038725" cy="2835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400"/>
              <a:t>Within first 60 minutes – you can leave within this window..</a:t>
            </a:r>
          </a:p>
        </p:txBody>
      </p:sp>
    </p:spTree>
    <p:extLst>
      <p:ext uri="{BB962C8B-B14F-4D97-AF65-F5344CB8AC3E}">
        <p14:creationId xmlns:p14="http://schemas.microsoft.com/office/powerpoint/2010/main" val="138707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4412" t="80198" b="-1"/>
          <a:stretch/>
        </p:blipFill>
        <p:spPr bwMode="ltGray"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9270" r="70475" b="-1"/>
          <a:stretch/>
        </p:blipFill>
        <p:spPr bwMode="ltGray"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/>
              <a:t>[Graph title]</a:t>
            </a:r>
            <a:endParaRPr lang="en-AU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/>
              <a:t>[Graph title]</a:t>
            </a:r>
            <a:endParaRPr lang="en-AU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3B90A4-353C-48E3-A991-1B0A2B9809C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E684A2-92A1-4743-93DB-A2D5AFCE792F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228959-3C67-45BC-954A-A13981901278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48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21DDE5F-D7FC-442F-B28B-E2BE2051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104F0F0-FDFF-43C7-9188-2DB30D5D1563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3BF6C02-0CA6-49E2-A373-73DF26BA1D2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89DCE9D-2EC0-4E96-8676-B7755E0D22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B9DCCA-7638-41AF-BB97-E7C1ADB94B43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6506DFC-3F02-4673-B3B1-41D5834D7551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F26CCD0-EFB3-4E19-A77F-85F3E0F3366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075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DE031C-D81B-4218-94A1-8E617EC68AED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8C5C398-3572-4EB0-8F84-1F6673C9A65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2D565BB-C9BB-4EEC-9693-6827A3D09DE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F3A4-7665-47FA-8B69-9A4F31C18B06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EE2261-AED3-448E-9AA6-9C9A5534417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A92BB03-FEDF-43D9-957F-2410F5D597B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Click icon to add picture</a:t>
            </a:r>
            <a:br>
              <a:rPr lang="en-AU"/>
            </a:br>
            <a:br>
              <a:rPr lang="en-AU"/>
            </a:br>
            <a:br>
              <a:rPr lang="en-AU"/>
            </a:br>
            <a:endParaRPr lang="en-AU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26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r>
              <a:rPr lang="en-AU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340768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D515-B4C3-44B8-9BAA-EEF692FA5A57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09B167-7472-4F88-89E8-DAE2E048396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7F249FB-FC55-456D-9BD4-C0130FDA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Click icon to add picture</a:t>
            </a:r>
            <a:br>
              <a:rPr lang="en-AU"/>
            </a:br>
            <a:br>
              <a:rPr lang="en-AU"/>
            </a:br>
            <a:br>
              <a:rPr lang="en-AU"/>
            </a:b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C86CC-8E6A-4F6A-BC10-D9D4BF0CE88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E1B5CB-C615-403B-B182-EBCD5DAC9E6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690D5-44C9-4D2D-925E-426FB8864D8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FC9ED7-6517-494A-9E4C-6DF78B8356C4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6D18E-7831-44BE-9F27-A68CFE3B02C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A412D2-A7E4-4007-BC7B-41EB3D0B60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16337-F2DC-4078-961D-7B3BDA5209EB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4EC9E-80A6-4F00-A6C2-0211431E31A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63467-2027-4D99-8858-F83AC83905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967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0D441B-BAF3-4DDF-A5CD-A8E786E8FAAC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A16CAE-14B9-4A43-877B-E46EF044168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5BFC0C-3AAF-4677-B586-CD5CBF731F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1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5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95324" y="151136"/>
            <a:ext cx="2952403" cy="241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err="1">
                <a:solidFill>
                  <a:schemeClr val="bg1"/>
                </a:solidFill>
              </a:rPr>
              <a:t>colour</a:t>
            </a:r>
            <a:r>
              <a:rPr lang="en-US" sz="1400">
                <a:solidFill>
                  <a:schemeClr val="bg1"/>
                </a:solidFill>
              </a:rPr>
              <a:t> from the palette</a:t>
            </a:r>
            <a:endParaRPr lang="en-AU" sz="140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60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95324" y="151136"/>
            <a:ext cx="2952403" cy="241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err="1">
                <a:solidFill>
                  <a:schemeClr val="bg1"/>
                </a:solidFill>
              </a:rPr>
              <a:t>colour</a:t>
            </a:r>
            <a:r>
              <a:rPr lang="en-US" sz="1400">
                <a:solidFill>
                  <a:schemeClr val="bg1"/>
                </a:solidFill>
              </a:rPr>
              <a:t> from the palette</a:t>
            </a:r>
            <a:endParaRPr lang="en-AU" sz="140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B4FA68DC-FEFE-4790-B4A5-75AF5CDBE1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invGray">
          <a:xfrm>
            <a:off x="0" y="0"/>
            <a:ext cx="10704513" cy="6869113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AU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EE3ED-5C13-4151-AFC4-04F14BD9ECA3}"/>
              </a:ext>
            </a:extLst>
          </p:cNvPr>
          <p:cNvSpPr txBox="1"/>
          <p:nvPr userDrawn="1"/>
        </p:nvSpPr>
        <p:spPr>
          <a:xfrm>
            <a:off x="1" y="-622612"/>
            <a:ext cx="763217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>
                <a:solidFill>
                  <a:schemeClr val="bg1"/>
                </a:solidFill>
              </a:rPr>
              <a:t>Clicking along the edge of purple container and change the shape fill colour.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white"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D53B17-CFA2-4153-BA9B-6F2B6C1F6005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>
          <a:xfrm>
            <a:off x="695324" y="151136"/>
            <a:ext cx="2880395" cy="241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508C9E-FE7C-44AA-84C7-0471A04346C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737AE-AB1C-425B-82B5-B5D4E1208032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4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BB8-1B5E-4246-8A55-FAB9C1E84DFA}"/>
              </a:ext>
            </a:extLst>
          </p:cNvPr>
          <p:cNvSpPr>
            <a:spLocks noGrp="1"/>
          </p:cNvSpPr>
          <p:nvPr>
            <p:ph type="dt" sz="half" idx="19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4FF51F-8DC8-4E19-BB72-27E7B86257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CA045B-79DD-4F1E-A5D5-56CC7F67455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38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picture</a:t>
            </a:r>
          </a:p>
          <a:p>
            <a:endParaRPr lang="en-AU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picture</a:t>
            </a:r>
          </a:p>
          <a:p>
            <a:endParaRPr lang="en-AU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picture</a:t>
            </a:r>
          </a:p>
          <a:p>
            <a:endParaRPr lang="en-AU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AC1DC6-F03F-4189-B5B9-2FF38EB9C0E6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1E1143-CBAC-4E3D-95E2-1F1E3980ADD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4035F6F-B1C5-4CB7-9CF1-E5C49956EAC7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5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Click icon to insert icon</a:t>
            </a:r>
          </a:p>
          <a:p>
            <a:endParaRPr lang="en-AU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7AECD-2D0A-4301-9CB8-B765D71F0B6B}"/>
              </a:ext>
            </a:extLst>
          </p:cNvPr>
          <p:cNvSpPr>
            <a:spLocks noGrp="1"/>
          </p:cNvSpPr>
          <p:nvPr>
            <p:ph type="dt" sz="half" idx="38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82035B-DC9A-432B-8519-2243ECF2A4F3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EC4C1B-640F-47AB-A0DF-816F2F8FB16E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55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[00]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88FC7-59B6-4EA9-ABA6-E3BB2E23FF81}"/>
              </a:ext>
            </a:extLst>
          </p:cNvPr>
          <p:cNvSpPr>
            <a:spLocks noGrp="1"/>
          </p:cNvSpPr>
          <p:nvPr>
            <p:ph type="dt" sz="half" idx="39"/>
          </p:nvPr>
        </p:nvSpPr>
        <p:spPr bwMode="white"/>
        <p:txBody>
          <a:bodyPr/>
          <a:lstStyle/>
          <a:p>
            <a:r>
              <a:rPr lang="en-US"/>
              <a:t>[Entity Name]</a:t>
            </a:r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9CEE3C6-C898-476B-873B-DAEEB357A992}"/>
              </a:ext>
            </a:extLst>
          </p:cNvPr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CEACAED-B859-46A5-951B-270C91500FC6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89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to edit Master title style</a:t>
            </a:r>
            <a:endParaRPr lang="en-AU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FECAB-12EA-4AAC-BBB9-72070BF5947B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E6526-1DB9-4ECD-86C1-1BB926D7D9FA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640CA88-D0CE-4C3C-BA4A-CB5E62584F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46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EBA455-94D3-4DB8-AAFA-811D610E138C}"/>
              </a:ext>
            </a:extLst>
          </p:cNvPr>
          <p:cNvSpPr>
            <a:spLocks noGrp="1"/>
          </p:cNvSpPr>
          <p:nvPr>
            <p:ph type="dt" sz="half" idx="20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DAA7FD-BD90-42A7-ADCE-A909D39619CD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DB814-0723-41E1-87CA-20F94C28B05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9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E5C78F-E1DA-41DF-B969-597539E60F5D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8DCA5-91C8-4DF9-B37E-735B2EA5D36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FC83A9-C0D2-49A3-AC00-E1A4A64271B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75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ltGray"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>
                <a:solidFill>
                  <a:schemeClr val="bg1"/>
                </a:solidFill>
              </a:rPr>
            </a:br>
            <a:r>
              <a:rPr lang="en-AU" sz="140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>
                <a:solidFill>
                  <a:schemeClr val="bg1"/>
                </a:solidFill>
              </a:rPr>
              <a:t>Change text </a:t>
            </a:r>
            <a:r>
              <a:rPr lang="en-US" sz="1400" err="1">
                <a:solidFill>
                  <a:schemeClr val="bg1"/>
                </a:solidFill>
              </a:rPr>
              <a:t>colour</a:t>
            </a:r>
            <a:r>
              <a:rPr lang="en-US" sz="1400">
                <a:solidFill>
                  <a:schemeClr val="bg1"/>
                </a:solidFill>
              </a:rPr>
              <a:t> as necessary to suit the image</a:t>
            </a:r>
            <a:endParaRPr lang="en-AU" sz="140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 bwMode="invGray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 bwMode="invGray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8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8F0C86-E17F-4FB6-93F4-7CD03DCBD834}"/>
              </a:ext>
            </a:extLst>
          </p:cNvPr>
          <p:cNvSpPr>
            <a:spLocks noGrp="1"/>
          </p:cNvSpPr>
          <p:nvPr>
            <p:ph type="dt" sz="half" idx="18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A6B27-3249-4E2E-BD52-822F0E96F78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8ACE60-DF21-472F-8FF6-A086BB2C114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8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/>
              <a:t>[Enter text – You can change the colour of this placeholder under the ‘Shape fill’ menu]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18496-7854-4AD0-8A2D-922EA1AA164D}"/>
              </a:ext>
            </a:extLst>
          </p:cNvPr>
          <p:cNvSpPr>
            <a:spLocks noGrp="1"/>
          </p:cNvSpPr>
          <p:nvPr>
            <p:ph type="dt" sz="half" idx="22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490FF1-595C-4C0F-8493-0452D9413FEC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91171E7-B6F7-4135-91FD-8404DE6A1A00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823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AU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506F8-588F-4C50-8AA3-03099347931D}"/>
              </a:ext>
            </a:extLst>
          </p:cNvPr>
          <p:cNvSpPr>
            <a:spLocks noGrp="1"/>
          </p:cNvSpPr>
          <p:nvPr>
            <p:ph type="dt" sz="half" idx="24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400A7-6A57-42A4-9CC7-26ED632D030D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D824B6-391C-442D-8A27-0B268DB3667B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1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 </a:t>
            </a:r>
            <a:endParaRPr lang="en-AU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9382FB-62F4-4C2A-91A5-943967894D42}"/>
              </a:ext>
            </a:extLst>
          </p:cNvPr>
          <p:cNvSpPr>
            <a:spLocks noGrp="1"/>
          </p:cNvSpPr>
          <p:nvPr>
            <p:ph type="dt" sz="half" idx="32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07C1-4AC5-41D4-9F66-2FFE2C9FCBE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1CA24C-277F-4699-AACD-0CE7FA333A21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15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83B7EB-0921-47FC-BB02-41C5175DD7EB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07EFFC-A8F6-46B6-82DB-6FB3399678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037509-88E8-46BB-B6E5-FC65A58ADE6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 bwMode="white"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42155"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39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</a:t>
            </a:r>
            <a:br>
              <a:rPr lang="en-US"/>
            </a:br>
            <a:r>
              <a:rPr lang="en-US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CEDAD56-26A5-445E-899E-91F378A60EDF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>
                <a:solidFill>
                  <a:schemeClr val="bg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30595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 bwMode="invGray"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/>
              <a:t> Click icon to insert picture</a:t>
            </a:r>
          </a:p>
          <a:p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8D7F9E-C12F-47F1-B536-38EB7D688E56}"/>
              </a:ext>
            </a:extLst>
          </p:cNvPr>
          <p:cNvSpPr txBox="1"/>
          <p:nvPr userDrawn="1"/>
        </p:nvSpPr>
        <p:spPr>
          <a:xfrm>
            <a:off x="694800" y="4545136"/>
            <a:ext cx="2391677" cy="108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AU" sz="650">
                <a:solidFill>
                  <a:schemeClr val="tx1"/>
                </a:solidFill>
              </a:rPr>
              <a:t>CRICOS code 00025B</a:t>
            </a:r>
          </a:p>
        </p:txBody>
      </p:sp>
    </p:spTree>
    <p:extLst>
      <p:ext uri="{BB962C8B-B14F-4D97-AF65-F5344CB8AC3E}">
        <p14:creationId xmlns:p14="http://schemas.microsoft.com/office/powerpoint/2010/main" val="12217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 bwMode="invGray"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[Title]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 bwMode="white"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 bwMode="white"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1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[Divider title]</a:t>
            </a:r>
            <a:endParaRPr lang="en-A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err="1">
                <a:solidFill>
                  <a:schemeClr val="bg1"/>
                </a:solidFill>
              </a:rPr>
              <a:t>colour</a:t>
            </a:r>
            <a:r>
              <a:rPr lang="en-US" sz="1400">
                <a:solidFill>
                  <a:schemeClr val="bg1"/>
                </a:solidFill>
              </a:rPr>
              <a:t> from the palette</a:t>
            </a:r>
            <a:endParaRPr lang="en-AU" sz="140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 bwMode="invGray"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 bwMode="invGray"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25860B6-572B-42C8-98B4-41BF602CD4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4BE4F66-8978-4B9A-B365-ABFD2A4616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085400BA-682A-4644-881E-9D9BA0DAB8FC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789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err="1"/>
              <a:t>eAssessment</a:t>
            </a:r>
            <a:r>
              <a:rPr lang="en-US"/>
              <a:t> Project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59BA0F0A-82FA-4477-B553-959A8EFB7E8F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white">
          <a:xfrm>
            <a:off x="695325" y="151136"/>
            <a:ext cx="3384549" cy="241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1A5-F8C2-49CF-AE4B-80932D43C55C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8BF24CA-767B-442B-A672-6C630273E4E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5B269D8-1308-43E9-B2BF-264F017F03A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 bwMode="invGray"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B2684-2D18-4E6D-8AA2-AD850CFD2770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white"/>
        <p:txBody>
          <a:bodyPr/>
          <a:lstStyle/>
          <a:p>
            <a:r>
              <a:rPr lang="en-US"/>
              <a:t>[Entity Name]</a:t>
            </a:r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C9286-B8FB-4658-B210-6BC87EB1E2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[Presentation Title] | [Date]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026DBB-B46A-4BB1-A99E-4F99BBBFE3F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760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[Title]</a:t>
            </a:r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/>
              <a:t>[Presentation Title] | [Date]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5324" y="151134"/>
            <a:ext cx="3360109" cy="28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ct val="80000"/>
              </a:lnSpc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[Entity Name]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83" r:id="rId3"/>
    <p:sldLayoutId id="2147483774" r:id="rId4"/>
    <p:sldLayoutId id="2147483792" r:id="rId5"/>
    <p:sldLayoutId id="2147483775" r:id="rId6"/>
    <p:sldLayoutId id="2147483650" r:id="rId7"/>
    <p:sldLayoutId id="2147483652" r:id="rId8"/>
    <p:sldLayoutId id="2147483778" r:id="rId9"/>
    <p:sldLayoutId id="2147483779" r:id="rId10"/>
    <p:sldLayoutId id="2147483728" r:id="rId11"/>
    <p:sldLayoutId id="2147483784" r:id="rId12"/>
    <p:sldLayoutId id="2147483656" r:id="rId13"/>
    <p:sldLayoutId id="2147483732" r:id="rId14"/>
    <p:sldLayoutId id="2147483793" r:id="rId15"/>
    <p:sldLayoutId id="2147483657" r:id="rId16"/>
    <p:sldLayoutId id="2147483765" r:id="rId17"/>
    <p:sldLayoutId id="2147483787" r:id="rId18"/>
    <p:sldLayoutId id="2147483788" r:id="rId19"/>
    <p:sldLayoutId id="2147483794" r:id="rId20"/>
    <p:sldLayoutId id="2147483795" r:id="rId21"/>
    <p:sldLayoutId id="2147483796" r:id="rId22"/>
    <p:sldLayoutId id="2147483791" r:id="rId23"/>
    <p:sldLayoutId id="2147483797" r:id="rId24"/>
    <p:sldLayoutId id="2147483790" r:id="rId25"/>
    <p:sldLayoutId id="2147483798" r:id="rId26"/>
    <p:sldLayoutId id="2147483768" r:id="rId27"/>
    <p:sldLayoutId id="2147483769" r:id="rId28"/>
    <p:sldLayoutId id="2147483770" r:id="rId29"/>
    <p:sldLayoutId id="2147483771" r:id="rId30"/>
    <p:sldLayoutId id="2147483789" r:id="rId31"/>
    <p:sldLayoutId id="2147483776" r:id="rId32"/>
    <p:sldLayoutId id="2147483777" r:id="rId33"/>
    <p:sldLayoutId id="2147483654" r:id="rId34"/>
    <p:sldLayoutId id="2147483785" r:id="rId35"/>
    <p:sldLayoutId id="2147483780" r:id="rId36"/>
    <p:sldLayoutId id="2147483782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663" userDrawn="1">
          <p15:clr>
            <a:srgbClr val="F26B43"/>
          </p15:clr>
        </p15:guide>
        <p15:guide id="9" pos="3961" userDrawn="1">
          <p15:clr>
            <a:srgbClr val="F26B43"/>
          </p15:clr>
        </p15:guide>
        <p15:guide id="10" pos="3719" userDrawn="1">
          <p15:clr>
            <a:srgbClr val="F26B43"/>
          </p15:clr>
        </p15:guide>
        <p15:guide id="11" orient="horz" pos="4110" userDrawn="1">
          <p15:clr>
            <a:srgbClr val="F26B43"/>
          </p15:clr>
        </p15:guide>
        <p15:guide id="13" pos="7242" userDrawn="1">
          <p15:clr>
            <a:srgbClr val="F26B43"/>
          </p15:clr>
        </p15:guide>
        <p15:guide id="14" orient="horz" pos="981" userDrawn="1">
          <p15:clr>
            <a:srgbClr val="F26B43"/>
          </p15:clr>
        </p15:guide>
        <p15:guide id="15" pos="2772" userDrawn="1">
          <p15:clr>
            <a:srgbClr val="F26B43"/>
          </p15:clr>
        </p15:guide>
        <p15:guide id="16" pos="2570" userDrawn="1">
          <p15:clr>
            <a:srgbClr val="F26B43"/>
          </p15:clr>
        </p15:guide>
        <p15:guide id="17" pos="5110" userDrawn="1">
          <p15:clr>
            <a:srgbClr val="F26B43"/>
          </p15:clr>
        </p15:guide>
        <p15:guide id="18" pos="4908" userDrawn="1">
          <p15:clr>
            <a:srgbClr val="F26B43"/>
          </p15:clr>
        </p15:guide>
        <p15:guide id="19" orient="horz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FAD703-16C7-0CD2-1675-E7F14A671FE5}"/>
              </a:ext>
            </a:extLst>
          </p:cNvPr>
          <p:cNvSpPr txBox="1">
            <a:spLocks/>
          </p:cNvSpPr>
          <p:nvPr/>
        </p:nvSpPr>
        <p:spPr>
          <a:xfrm>
            <a:off x="695323" y="1781503"/>
            <a:ext cx="11351534" cy="4677354"/>
          </a:xfrm>
          <a:prstGeom prst="rect">
            <a:avLst/>
          </a:prstGeom>
        </p:spPr>
        <p:txBody>
          <a:bodyPr vert="horz" lIns="0" tIns="0" rIns="0" bIns="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79388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79388" algn="l" defTabSz="9144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­"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79388" algn="l" defTabSz="914400" rtl="0" eaLnBrk="1" latinLnBrk="0" hangingPunct="1">
              <a:lnSpc>
                <a:spcPct val="110000"/>
              </a:lnSpc>
              <a:spcBef>
                <a:spcPts val="100"/>
              </a:spcBef>
              <a:spcAft>
                <a:spcPts val="100"/>
              </a:spcAft>
              <a:buFont typeface="Wingdings" panose="05000000000000000000" pitchFamily="2" charset="2"/>
              <a:buChar char=""/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lang="en-AU" sz="2400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itchFamily="34" charset="0"/>
              <a:buNone/>
              <a:defRPr lang="en-AU" sz="2000" b="1" kern="12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AU" sz="2400" b="1" dirty="0">
                <a:solidFill>
                  <a:schemeClr val="accent2"/>
                </a:solidFill>
              </a:rPr>
              <a:t>Before you sit down: </a:t>
            </a:r>
            <a:r>
              <a:rPr lang="en-AU" sz="2400" dirty="0"/>
              <a:t>Make sure you have your nominated device for Multi-Factor Authentication with you.</a:t>
            </a:r>
          </a:p>
          <a:p>
            <a:pPr>
              <a:spcAft>
                <a:spcPts val="600"/>
              </a:spcAft>
            </a:pPr>
            <a:r>
              <a:rPr lang="en-AU" sz="2400" b="1" dirty="0">
                <a:solidFill>
                  <a:schemeClr val="accent2"/>
                </a:solidFill>
              </a:rPr>
              <a:t>Once seated at your desk: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Navigate to your course site on </a:t>
            </a:r>
            <a:r>
              <a:rPr lang="en-AU" sz="2400" u="sng" dirty="0">
                <a:solidFill>
                  <a:srgbClr val="0000FF"/>
                </a:solidFill>
              </a:rPr>
              <a:t>learn.uq.edu.au</a:t>
            </a:r>
            <a:r>
              <a:rPr lang="en-AU" sz="2400" dirty="0"/>
              <a:t> and go to the </a:t>
            </a:r>
            <a:r>
              <a:rPr lang="en-AU" sz="2400" b="1" dirty="0"/>
              <a:t>Assessment</a:t>
            </a:r>
            <a:r>
              <a:rPr lang="en-AU" sz="2400" dirty="0"/>
              <a:t> folder.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>
                <a:cs typeface="Arial"/>
              </a:rPr>
              <a:t>Click the link to open your exam in Inspera Assessment and click </a:t>
            </a:r>
            <a:endParaRPr lang="en-AU" sz="2400" dirty="0"/>
          </a:p>
          <a:p>
            <a:pPr marL="342900" indent="-342900">
              <a:buFont typeface="+mj-lt"/>
              <a:buAutoNum type="arabicPeriod"/>
            </a:pPr>
            <a:r>
              <a:rPr lang="en-AU" sz="2400" dirty="0"/>
              <a:t>Click “</a:t>
            </a:r>
            <a:r>
              <a:rPr lang="en-AU" sz="2400" b="1" u="sng" dirty="0">
                <a:solidFill>
                  <a:schemeClr val="accent5"/>
                </a:solidFill>
              </a:rPr>
              <a:t>Click here</a:t>
            </a:r>
            <a:r>
              <a:rPr lang="en-AU" sz="2400" b="1" dirty="0"/>
              <a:t> before continuing” </a:t>
            </a:r>
            <a:r>
              <a:rPr lang="en-AU" sz="2400" dirty="0"/>
              <a:t>and complete the device preparation steps</a:t>
            </a:r>
            <a:endParaRPr lang="en-AU" sz="2400" b="1" dirty="0"/>
          </a:p>
          <a:p>
            <a:pPr marL="342900" indent="-342900">
              <a:buFont typeface="+mj-lt"/>
              <a:buAutoNum type="arabicPeriod"/>
            </a:pPr>
            <a:r>
              <a:rPr lang="en-AU" sz="2400" dirty="0">
                <a:cs typeface="Arial"/>
              </a:rPr>
              <a:t>Once your device has been prepared click 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AU" sz="2400" dirty="0"/>
              <a:t>Enter the following password:</a:t>
            </a:r>
            <a:endParaRPr lang="en-AU" sz="2400" b="1" dirty="0">
              <a:solidFill>
                <a:schemeClr val="accent1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AU" sz="2400" dirty="0"/>
              <a:t>Once you see the                    button, turn your computer to the front of the room.</a:t>
            </a:r>
            <a:endParaRPr lang="en-AU" sz="2000" i="1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en-AU" sz="2000" i="1" dirty="0">
                <a:solidFill>
                  <a:schemeClr val="accent2"/>
                </a:solidFill>
              </a:rPr>
              <a:t>If you cannot complete any of the above steps, please raise your hand for assistance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E4F3A1-4ADB-481B-8402-80C81757BBD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CFC7F8-57CE-99CC-4760-4B3583D99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 Your Inspera Exam</a:t>
            </a:r>
          </a:p>
        </p:txBody>
      </p:sp>
      <p:pic>
        <p:nvPicPr>
          <p:cNvPr id="12" name="Picture 1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01E7794-9225-CE20-0876-91EF899292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5214" t="57814" r="5414" b="11919"/>
          <a:stretch/>
        </p:blipFill>
        <p:spPr>
          <a:xfrm>
            <a:off x="9110911" y="3190575"/>
            <a:ext cx="2387234" cy="468000"/>
          </a:xfr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7C0BEDE-CAFD-B8B4-A89B-87EEB015E0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5" t="72122" r="39660" b="7438"/>
          <a:stretch/>
        </p:blipFill>
        <p:spPr bwMode="auto">
          <a:xfrm>
            <a:off x="3294338" y="5141435"/>
            <a:ext cx="1374409" cy="49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7E423F6-064A-0A68-48BA-1D17AB96259F}"/>
              </a:ext>
            </a:extLst>
          </p:cNvPr>
          <p:cNvSpPr/>
          <p:nvPr/>
        </p:nvSpPr>
        <p:spPr>
          <a:xfrm>
            <a:off x="4762826" y="4482309"/>
            <a:ext cx="4572000" cy="576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 b="1" dirty="0">
                <a:solidFill>
                  <a:schemeClr val="accent1"/>
                </a:solidFill>
                <a:ea typeface="+mn-lt"/>
                <a:cs typeface="+mn-lt"/>
              </a:rPr>
              <a:t>(enter password here)</a:t>
            </a:r>
            <a:endParaRPr lang="en-US" sz="3200" dirty="0">
              <a:solidFill>
                <a:schemeClr val="accent1"/>
              </a:solidFill>
              <a:cs typeface="Arial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6593030-F9E2-B2B6-046B-7FFE1CF1F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44" t="15987" r="32406" b="71470"/>
          <a:stretch/>
        </p:blipFill>
        <p:spPr bwMode="auto">
          <a:xfrm>
            <a:off x="6352618" y="3964137"/>
            <a:ext cx="3430161" cy="4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20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AB6FBD-90AB-4CD9-80BC-781E718AE13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Institute for Teaching and Learning Innovation</a:t>
            </a:r>
            <a:endParaRPr lang="en-AU"/>
          </a:p>
          <a:p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7D6767-8D3F-42C5-8432-D9AB8AA656DD}"/>
              </a:ext>
            </a:extLst>
          </p:cNvPr>
          <p:cNvSpPr txBox="1"/>
          <p:nvPr/>
        </p:nvSpPr>
        <p:spPr>
          <a:xfrm>
            <a:off x="191344" y="795154"/>
            <a:ext cx="2068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/>
              <a:t>Date: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65792-5A1A-47FF-A720-D7CA6EC8DF9C}"/>
              </a:ext>
            </a:extLst>
          </p:cNvPr>
          <p:cNvSpPr txBox="1"/>
          <p:nvPr/>
        </p:nvSpPr>
        <p:spPr>
          <a:xfrm>
            <a:off x="187689" y="1322757"/>
            <a:ext cx="2081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/>
              <a:t>Venue: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E4D080-7066-461E-9D41-63D365E2CB7B}"/>
              </a:ext>
            </a:extLst>
          </p:cNvPr>
          <p:cNvSpPr txBox="1"/>
          <p:nvPr/>
        </p:nvSpPr>
        <p:spPr>
          <a:xfrm>
            <a:off x="3109688" y="4101450"/>
            <a:ext cx="25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Working time: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BC2784-9BF3-4954-A40D-A1A3688950C6}"/>
              </a:ext>
            </a:extLst>
          </p:cNvPr>
          <p:cNvSpPr txBox="1"/>
          <p:nvPr/>
        </p:nvSpPr>
        <p:spPr>
          <a:xfrm>
            <a:off x="187687" y="4101450"/>
            <a:ext cx="25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Planning Time: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6AA9C6-1157-4905-B5F0-5C7D22AA1553}"/>
              </a:ext>
            </a:extLst>
          </p:cNvPr>
          <p:cNvSpPr txBox="1"/>
          <p:nvPr/>
        </p:nvSpPr>
        <p:spPr>
          <a:xfrm>
            <a:off x="187689" y="4936633"/>
            <a:ext cx="25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Start Time: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12282E-4BFE-455B-BD06-B91FA12A86B3}"/>
              </a:ext>
            </a:extLst>
          </p:cNvPr>
          <p:cNvSpPr txBox="1"/>
          <p:nvPr/>
        </p:nvSpPr>
        <p:spPr>
          <a:xfrm>
            <a:off x="3109689" y="4936633"/>
            <a:ext cx="25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End Time: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FAC199-319D-4BD8-A059-91F4E7401116}"/>
              </a:ext>
            </a:extLst>
          </p:cNvPr>
          <p:cNvSpPr txBox="1"/>
          <p:nvPr/>
        </p:nvSpPr>
        <p:spPr>
          <a:xfrm>
            <a:off x="167267" y="1920016"/>
            <a:ext cx="209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/>
              <a:t>Course Code(s):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8879B2-A9EE-46A6-BB99-A53196943397}"/>
              </a:ext>
            </a:extLst>
          </p:cNvPr>
          <p:cNvSpPr txBox="1"/>
          <p:nvPr/>
        </p:nvSpPr>
        <p:spPr>
          <a:xfrm>
            <a:off x="6137842" y="1977680"/>
            <a:ext cx="209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Announcements: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7ED192-C797-4F36-946A-85C643A25E04}"/>
              </a:ext>
            </a:extLst>
          </p:cNvPr>
          <p:cNvSpPr txBox="1"/>
          <p:nvPr/>
        </p:nvSpPr>
        <p:spPr>
          <a:xfrm>
            <a:off x="2432446" y="795154"/>
            <a:ext cx="328790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xx-xx-</a:t>
            </a:r>
            <a:r>
              <a:rPr lang="en-AU" err="1">
                <a:solidFill>
                  <a:schemeClr val="accent1"/>
                </a:solidFill>
              </a:rPr>
              <a:t>xxxx</a:t>
            </a:r>
            <a:endParaRPr lang="en-AU">
              <a:solidFill>
                <a:schemeClr val="accent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369B95-4976-48CA-819A-EDF070E3D116}"/>
              </a:ext>
            </a:extLst>
          </p:cNvPr>
          <p:cNvSpPr txBox="1"/>
          <p:nvPr/>
        </p:nvSpPr>
        <p:spPr>
          <a:xfrm>
            <a:off x="2422644" y="1322757"/>
            <a:ext cx="328790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Lecture 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77BD8B-6C9E-4D8F-869C-A9722A2273A4}"/>
              </a:ext>
            </a:extLst>
          </p:cNvPr>
          <p:cNvSpPr txBox="1"/>
          <p:nvPr/>
        </p:nvSpPr>
        <p:spPr>
          <a:xfrm>
            <a:off x="2422644" y="1881107"/>
            <a:ext cx="32790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Course 1</a:t>
            </a:r>
          </a:p>
          <a:p>
            <a:r>
              <a:rPr lang="en-AU">
                <a:solidFill>
                  <a:schemeClr val="accent1"/>
                </a:solidFill>
              </a:rPr>
              <a:t>Course 2</a:t>
            </a:r>
          </a:p>
          <a:p>
            <a:r>
              <a:rPr lang="en-AU">
                <a:solidFill>
                  <a:schemeClr val="accent1"/>
                </a:solidFill>
              </a:rPr>
              <a:t>etc..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A9FD76-F6E5-47BD-A2B2-76B588B7564E}"/>
              </a:ext>
            </a:extLst>
          </p:cNvPr>
          <p:cNvSpPr txBox="1"/>
          <p:nvPr/>
        </p:nvSpPr>
        <p:spPr>
          <a:xfrm>
            <a:off x="187689" y="4455183"/>
            <a:ext cx="259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10 minutes</a:t>
            </a:r>
            <a:endParaRPr lang="en-AU">
              <a:solidFill>
                <a:schemeClr val="accent1"/>
              </a:solidFill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635E74-C507-4F88-B618-5E754156DC31}"/>
              </a:ext>
            </a:extLst>
          </p:cNvPr>
          <p:cNvSpPr txBox="1"/>
          <p:nvPr/>
        </p:nvSpPr>
        <p:spPr>
          <a:xfrm>
            <a:off x="3109689" y="4455183"/>
            <a:ext cx="259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120 minutes</a:t>
            </a:r>
            <a:endParaRPr lang="en-AU">
              <a:solidFill>
                <a:schemeClr val="accent1"/>
              </a:solidFill>
              <a:cs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8035BC-6919-431B-A4E1-6C7C47A12257}"/>
              </a:ext>
            </a:extLst>
          </p:cNvPr>
          <p:cNvSpPr txBox="1"/>
          <p:nvPr/>
        </p:nvSpPr>
        <p:spPr>
          <a:xfrm>
            <a:off x="187689" y="5267714"/>
            <a:ext cx="259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8:00 am</a:t>
            </a:r>
            <a:endParaRPr lang="en-AU">
              <a:solidFill>
                <a:schemeClr val="accent1"/>
              </a:solidFill>
              <a:cs typeface="Arial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A4E09E-AB24-447A-AD12-F922DF8B7C1A}"/>
              </a:ext>
            </a:extLst>
          </p:cNvPr>
          <p:cNvSpPr txBox="1"/>
          <p:nvPr/>
        </p:nvSpPr>
        <p:spPr>
          <a:xfrm>
            <a:off x="6137842" y="5349074"/>
            <a:ext cx="5544406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Students are not allowed to leave the venue</a:t>
            </a:r>
            <a:br>
              <a:rPr lang="en-AU" b="1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AU" b="1">
                <a:solidFill>
                  <a:srgbClr val="000000"/>
                </a:solidFill>
                <a:latin typeface="Arial"/>
                <a:cs typeface="Arial"/>
              </a:rPr>
              <a:t>- </a:t>
            </a:r>
            <a:r>
              <a:rPr lang="en-AU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during the first 60 minutes </a:t>
            </a:r>
            <a:r>
              <a:rPr lang="en-AU" b="1">
                <a:solidFill>
                  <a:srgbClr val="000000"/>
                </a:solidFill>
                <a:latin typeface="Arial"/>
                <a:cs typeface="Arial"/>
              </a:rPr>
              <a:t>or</a:t>
            </a:r>
            <a:endParaRPr lang="en-AU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AU" b="1">
                <a:solidFill>
                  <a:srgbClr val="000000"/>
                </a:solidFill>
                <a:latin typeface="Arial"/>
                <a:cs typeface="Arial"/>
              </a:rPr>
              <a:t>- the</a:t>
            </a:r>
            <a:r>
              <a:rPr lang="en-AU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last 30 minutes of the exam.</a:t>
            </a:r>
            <a:r>
              <a:rPr lang="en-AU" b="1">
                <a:solidFill>
                  <a:srgbClr val="000000"/>
                </a:solidFill>
                <a:latin typeface="Arial"/>
                <a:cs typeface="Arial"/>
              </a:rPr>
              <a:t> </a:t>
            </a:r>
            <a:endParaRPr lang="en-AU"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439397-59C0-4A89-B93C-6B67174BFF80}"/>
              </a:ext>
            </a:extLst>
          </p:cNvPr>
          <p:cNvSpPr txBox="1"/>
          <p:nvPr/>
        </p:nvSpPr>
        <p:spPr>
          <a:xfrm>
            <a:off x="3109688" y="5267714"/>
            <a:ext cx="2592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</a:rPr>
              <a:t>Refer to your timer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084B75-DC1D-400F-A3EC-59ECFB69A7D5}"/>
              </a:ext>
            </a:extLst>
          </p:cNvPr>
          <p:cNvSpPr txBox="1"/>
          <p:nvPr/>
        </p:nvSpPr>
        <p:spPr>
          <a:xfrm>
            <a:off x="6137842" y="2349164"/>
            <a:ext cx="5400600" cy="375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019F2A-8349-4B6B-B3BC-C40947F84C0B}"/>
              </a:ext>
            </a:extLst>
          </p:cNvPr>
          <p:cNvSpPr txBox="1"/>
          <p:nvPr/>
        </p:nvSpPr>
        <p:spPr>
          <a:xfrm>
            <a:off x="6127079" y="1139749"/>
            <a:ext cx="5400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3600" b="1" dirty="0">
                <a:solidFill>
                  <a:schemeClr val="accent1"/>
                </a:solidFill>
                <a:latin typeface="Arial"/>
                <a:ea typeface="+mn-lt"/>
                <a:cs typeface="Arial"/>
              </a:rPr>
              <a:t>(enter password here)</a:t>
            </a:r>
            <a:endParaRPr lang="en-AU" sz="4000" dirty="0">
              <a:solidFill>
                <a:schemeClr val="accent1"/>
              </a:solidFill>
              <a:ea typeface="+mn-lt"/>
              <a:cs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B15DC6-A3F0-4052-B513-6CA54D0570AF}"/>
              </a:ext>
            </a:extLst>
          </p:cNvPr>
          <p:cNvSpPr txBox="1"/>
          <p:nvPr/>
        </p:nvSpPr>
        <p:spPr>
          <a:xfrm>
            <a:off x="6082776" y="72751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/>
              <a:t>Safe Exam Browser Password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A806BC-52E0-8147-6CA3-F99EE4614F3F}"/>
              </a:ext>
            </a:extLst>
          </p:cNvPr>
          <p:cNvSpPr txBox="1"/>
          <p:nvPr/>
        </p:nvSpPr>
        <p:spPr>
          <a:xfrm>
            <a:off x="147388" y="5936409"/>
            <a:ext cx="298671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AU"/>
              <a:t>Remain in exam room until:</a:t>
            </a:r>
            <a:endParaRPr lang="en-AU"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DD2418-4ADD-FEBD-7D14-C16F0E56EE4A}"/>
              </a:ext>
            </a:extLst>
          </p:cNvPr>
          <p:cNvSpPr txBox="1"/>
          <p:nvPr/>
        </p:nvSpPr>
        <p:spPr>
          <a:xfrm>
            <a:off x="3109688" y="5951923"/>
            <a:ext cx="2592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AU">
                <a:solidFill>
                  <a:schemeClr val="accent1"/>
                </a:solidFill>
                <a:cs typeface="Arial"/>
              </a:rPr>
              <a:t>(</a:t>
            </a:r>
            <a:r>
              <a:rPr lang="en-AU" dirty="0">
                <a:solidFill>
                  <a:schemeClr val="accent1"/>
                </a:solidFill>
                <a:cs typeface="Arial"/>
              </a:rPr>
              <a:t>10 minutes </a:t>
            </a:r>
            <a:r>
              <a:rPr lang="en-AU" b="1" dirty="0">
                <a:solidFill>
                  <a:schemeClr val="accent1"/>
                </a:solidFill>
                <a:cs typeface="Arial"/>
              </a:rPr>
              <a:t>after </a:t>
            </a:r>
            <a:r>
              <a:rPr lang="en-AU" dirty="0">
                <a:solidFill>
                  <a:schemeClr val="accent1"/>
                </a:solidFill>
                <a:cs typeface="Arial"/>
              </a:rPr>
              <a:t>exam end time</a:t>
            </a:r>
            <a:r>
              <a:rPr lang="en-AU">
                <a:solidFill>
                  <a:schemeClr val="accent1"/>
                </a:solidFill>
                <a:cs typeface="Arial"/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niversity of Queensland">
  <a:themeElements>
    <a:clrScheme name="UQ PPT">
      <a:dk1>
        <a:sysClr val="windowText" lastClr="000000"/>
      </a:dk1>
      <a:lt1>
        <a:sysClr val="window" lastClr="FFFFFF"/>
      </a:lt1>
      <a:dk2>
        <a:srgbClr val="999490"/>
      </a:dk2>
      <a:lt2>
        <a:srgbClr val="D7D1CC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00A2C7"/>
      </a:hlink>
      <a:folHlink>
        <a:srgbClr val="00A2C7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-ITaLI-PowerPoint-template.potx" id="{F705AD13-18C5-422F-A1C9-4DFFB5A70D4F}" vid="{39932DAF-C202-474F-947D-A92D81DC78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3857CD9388254399A645E02FAF5D46" ma:contentTypeVersion="4" ma:contentTypeDescription="Create a new document." ma:contentTypeScope="" ma:versionID="7be26c24567c86757b8114b8469a572e">
  <xsd:schema xmlns:xsd="http://www.w3.org/2001/XMLSchema" xmlns:xs="http://www.w3.org/2001/XMLSchema" xmlns:p="http://schemas.microsoft.com/office/2006/metadata/properties" xmlns:ns2="e6b36fe3-7112-4737-8c6e-9fca0782b812" xmlns:ns3="11f99640-402a-47e2-884a-5a7276503fc1" targetNamespace="http://schemas.microsoft.com/office/2006/metadata/properties" ma:root="true" ma:fieldsID="f5657cdf529e11c379729ce53eb88d89" ns2:_="" ns3:_="">
    <xsd:import namespace="e6b36fe3-7112-4737-8c6e-9fca0782b812"/>
    <xsd:import namespace="11f99640-402a-47e2-884a-5a7276503f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b36fe3-7112-4737-8c6e-9fca0782b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99640-402a-47e2-884a-5a7276503f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CF9FE0-F95A-4C84-835C-5277271D631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f99640-402a-47e2-884a-5a7276503fc1"/>
    <ds:schemaRef ds:uri="e6b36fe3-7112-4737-8c6e-9fca0782b812"/>
  </ds:schemaRefs>
</ds:datastoreItem>
</file>

<file path=customXml/itemProps2.xml><?xml version="1.0" encoding="utf-8"?>
<ds:datastoreItem xmlns:ds="http://schemas.openxmlformats.org/officeDocument/2006/customXml" ds:itemID="{A296F85B-04D8-4AE7-BF5A-E7C4E0AA0210}">
  <ds:schemaRefs>
    <ds:schemaRef ds:uri="11f99640-402a-47e2-884a-5a7276503fc1"/>
    <ds:schemaRef ds:uri="e6b36fe3-7112-4737-8c6e-9fca0782b8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D6A990-79CE-4EF1-BD0A-5C670D040D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UQ-ITaLI-PowerPoint-template</Template>
  <TotalTime>35</TotalTime>
  <Words>256</Words>
  <Application>Microsoft Office PowerPoint</Application>
  <PresentationFormat>Widescreen</PresentationFormat>
  <Paragraphs>39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University of Queensland</vt:lpstr>
      <vt:lpstr>Open Your Inspera Exam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eAssessment Project</dc:title>
  <dc:creator>Jacqui Lynagh</dc:creator>
  <cp:lastModifiedBy>Kylie Tindale</cp:lastModifiedBy>
  <cp:revision>12</cp:revision>
  <cp:lastPrinted>2022-11-04T05:37:01Z</cp:lastPrinted>
  <dcterms:created xsi:type="dcterms:W3CDTF">2021-02-04T02:07:38Z</dcterms:created>
  <dcterms:modified xsi:type="dcterms:W3CDTF">2023-03-08T02:15:46Z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0x0101007A3857CD9388254399A645E02FAF5D46</vt:lpwstr>
  </property>
  <property fmtid="{D5CDD505-2E9C-101B-9397-08002B2CF9AE}" pid="3" name="MSIP_Label_0f488380-630a-4f55-a077-a19445e3f360_Enabled">
    <vt:lpwstr>true</vt:lpwstr>
  </property>
  <property fmtid="{D5CDD505-2E9C-101B-9397-08002B2CF9AE}" pid="4" name="MSIP_Label_0f488380-630a-4f55-a077-a19445e3f360_SetDate">
    <vt:lpwstr>2021-11-29T02:53:43Z</vt:lpwstr>
  </property>
  <property fmtid="{D5CDD505-2E9C-101B-9397-08002B2CF9AE}" pid="5" name="MSIP_Label_0f488380-630a-4f55-a077-a19445e3f360_Method">
    <vt:lpwstr>Standard</vt:lpwstr>
  </property>
  <property fmtid="{D5CDD505-2E9C-101B-9397-08002B2CF9AE}" pid="6" name="MSIP_Label_0f488380-630a-4f55-a077-a19445e3f360_Name">
    <vt:lpwstr>OFFICIAL - INTERNAL</vt:lpwstr>
  </property>
  <property fmtid="{D5CDD505-2E9C-101B-9397-08002B2CF9AE}" pid="7" name="MSIP_Label_0f488380-630a-4f55-a077-a19445e3f360_SiteId">
    <vt:lpwstr>b6e377cf-9db3-46cb-91a2-fad9605bb15c</vt:lpwstr>
  </property>
  <property fmtid="{D5CDD505-2E9C-101B-9397-08002B2CF9AE}" pid="8" name="MSIP_Label_0f488380-630a-4f55-a077-a19445e3f360_ActionId">
    <vt:lpwstr>25b5ebb7-598b-4b94-bfb8-cb823fc8f7d6</vt:lpwstr>
  </property>
  <property fmtid="{D5CDD505-2E9C-101B-9397-08002B2CF9AE}" pid="9" name="MSIP_Label_0f488380-630a-4f55-a077-a19445e3f360_ContentBits">
    <vt:lpwstr>0</vt:lpwstr>
  </property>
  <property fmtid="{D5CDD505-2E9C-101B-9397-08002B2CF9AE}" pid="10" name="Order">
    <vt:r8>17900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TriggerFlowInfo">
    <vt:lpwstr/>
  </property>
  <property fmtid="{D5CDD505-2E9C-101B-9397-08002B2CF9AE}" pid="17" name="MediaServiceImageTags">
    <vt:lpwstr/>
  </property>
</Properties>
</file>